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3"/>
  </p:notesMasterIdLst>
  <p:sldIdLst>
    <p:sldId id="256" r:id="rId2"/>
    <p:sldId id="276" r:id="rId3"/>
    <p:sldId id="278" r:id="rId4"/>
    <p:sldId id="277" r:id="rId5"/>
    <p:sldId id="288" r:id="rId6"/>
    <p:sldId id="281" r:id="rId7"/>
    <p:sldId id="283" r:id="rId8"/>
    <p:sldId id="284" r:id="rId9"/>
    <p:sldId id="285" r:id="rId10"/>
    <p:sldId id="286" r:id="rId11"/>
    <p:sldId id="28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946B4D"/>
    <a:srgbClr val="FFFFDB"/>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jun Thontla" userId="32060f8b7ca6d209" providerId="LiveId" clId="{FD2BE060-0FCF-4024-A141-862194A4023C}"/>
    <pc:docChg chg="custSel modSld">
      <pc:chgData name="Arjun Thontla" userId="32060f8b7ca6d209" providerId="LiveId" clId="{FD2BE060-0FCF-4024-A141-862194A4023C}" dt="2024-11-02T16:07:41.382" v="37" actId="478"/>
      <pc:docMkLst>
        <pc:docMk/>
      </pc:docMkLst>
      <pc:sldChg chg="delSp mod">
        <pc:chgData name="Arjun Thontla" userId="32060f8b7ca6d209" providerId="LiveId" clId="{FD2BE060-0FCF-4024-A141-862194A4023C}" dt="2024-11-02T16:07:41.382" v="37" actId="478"/>
        <pc:sldMkLst>
          <pc:docMk/>
          <pc:sldMk cId="2557380151" sldId="256"/>
        </pc:sldMkLst>
        <pc:spChg chg="del">
          <ac:chgData name="Arjun Thontla" userId="32060f8b7ca6d209" providerId="LiveId" clId="{FD2BE060-0FCF-4024-A141-862194A4023C}" dt="2024-11-02T16:07:41.382" v="37" actId="478"/>
          <ac:spMkLst>
            <pc:docMk/>
            <pc:sldMk cId="2557380151" sldId="256"/>
            <ac:spMk id="7" creationId="{811D0D70-1B2B-6976-D029-153412BCEEEF}"/>
          </ac:spMkLst>
        </pc:spChg>
        <pc:picChg chg="del">
          <ac:chgData name="Arjun Thontla" userId="32060f8b7ca6d209" providerId="LiveId" clId="{FD2BE060-0FCF-4024-A141-862194A4023C}" dt="2024-11-02T16:05:48.063" v="0" actId="478"/>
          <ac:picMkLst>
            <pc:docMk/>
            <pc:sldMk cId="2557380151" sldId="256"/>
            <ac:picMk id="4" creationId="{C0DAA504-4E4D-4B99-D4B3-CCCD200D3D83}"/>
          </ac:picMkLst>
        </pc:picChg>
        <pc:picChg chg="del">
          <ac:chgData name="Arjun Thontla" userId="32060f8b7ca6d209" providerId="LiveId" clId="{FD2BE060-0FCF-4024-A141-862194A4023C}" dt="2024-11-02T16:05:49.456" v="1" actId="478"/>
          <ac:picMkLst>
            <pc:docMk/>
            <pc:sldMk cId="2557380151" sldId="256"/>
            <ac:picMk id="5" creationId="{CC95827B-E31D-6D3C-9A27-E421C6C913F2}"/>
          </ac:picMkLst>
        </pc:picChg>
        <pc:picChg chg="del">
          <ac:chgData name="Arjun Thontla" userId="32060f8b7ca6d209" providerId="LiveId" clId="{FD2BE060-0FCF-4024-A141-862194A4023C}" dt="2024-11-02T16:05:50.135" v="2" actId="478"/>
          <ac:picMkLst>
            <pc:docMk/>
            <pc:sldMk cId="2557380151" sldId="256"/>
            <ac:picMk id="6" creationId="{982E0134-A0EF-A0B4-E393-214B6654F206}"/>
          </ac:picMkLst>
        </pc:picChg>
      </pc:sldChg>
      <pc:sldChg chg="delSp mod">
        <pc:chgData name="Arjun Thontla" userId="32060f8b7ca6d209" providerId="LiveId" clId="{FD2BE060-0FCF-4024-A141-862194A4023C}" dt="2024-11-02T16:05:54.260" v="5" actId="478"/>
        <pc:sldMkLst>
          <pc:docMk/>
          <pc:sldMk cId="2810178779" sldId="276"/>
        </pc:sldMkLst>
        <pc:picChg chg="del">
          <ac:chgData name="Arjun Thontla" userId="32060f8b7ca6d209" providerId="LiveId" clId="{FD2BE060-0FCF-4024-A141-862194A4023C}" dt="2024-11-02T16:05:52.553" v="3" actId="478"/>
          <ac:picMkLst>
            <pc:docMk/>
            <pc:sldMk cId="2810178779" sldId="276"/>
            <ac:picMk id="4" creationId="{EDCFDBFC-5CEF-B924-D22B-0AD8DD813A6E}"/>
          </ac:picMkLst>
        </pc:picChg>
        <pc:picChg chg="del">
          <ac:chgData name="Arjun Thontla" userId="32060f8b7ca6d209" providerId="LiveId" clId="{FD2BE060-0FCF-4024-A141-862194A4023C}" dt="2024-11-02T16:05:53.652" v="4" actId="478"/>
          <ac:picMkLst>
            <pc:docMk/>
            <pc:sldMk cId="2810178779" sldId="276"/>
            <ac:picMk id="5" creationId="{81C93ABE-746C-AC13-0DEF-00955DAA265E}"/>
          </ac:picMkLst>
        </pc:picChg>
        <pc:picChg chg="del">
          <ac:chgData name="Arjun Thontla" userId="32060f8b7ca6d209" providerId="LiveId" clId="{FD2BE060-0FCF-4024-A141-862194A4023C}" dt="2024-11-02T16:05:54.260" v="5" actId="478"/>
          <ac:picMkLst>
            <pc:docMk/>
            <pc:sldMk cId="2810178779" sldId="276"/>
            <ac:picMk id="6" creationId="{6ECCAA3B-9212-FCC4-048D-1C9C06090BD1}"/>
          </ac:picMkLst>
        </pc:picChg>
      </pc:sldChg>
      <pc:sldChg chg="delSp modSp mod">
        <pc:chgData name="Arjun Thontla" userId="32060f8b7ca6d209" providerId="LiveId" clId="{FD2BE060-0FCF-4024-A141-862194A4023C}" dt="2024-11-02T16:06:06.547" v="15" actId="1076"/>
        <pc:sldMkLst>
          <pc:docMk/>
          <pc:sldMk cId="1539546034" sldId="277"/>
        </pc:sldMkLst>
        <pc:spChg chg="mod">
          <ac:chgData name="Arjun Thontla" userId="32060f8b7ca6d209" providerId="LiveId" clId="{FD2BE060-0FCF-4024-A141-862194A4023C}" dt="2024-11-02T16:06:06.547" v="15" actId="1076"/>
          <ac:spMkLst>
            <pc:docMk/>
            <pc:sldMk cId="1539546034" sldId="277"/>
            <ac:spMk id="2" creationId="{68232DF1-5741-315D-230A-F8DC920510B0}"/>
          </ac:spMkLst>
        </pc:spChg>
        <pc:picChg chg="del">
          <ac:chgData name="Arjun Thontla" userId="32060f8b7ca6d209" providerId="LiveId" clId="{FD2BE060-0FCF-4024-A141-862194A4023C}" dt="2024-11-02T16:06:01.316" v="9" actId="478"/>
          <ac:picMkLst>
            <pc:docMk/>
            <pc:sldMk cId="1539546034" sldId="277"/>
            <ac:picMk id="5" creationId="{D0620D87-249D-CDAC-6408-2F192BFFF3CF}"/>
          </ac:picMkLst>
        </pc:picChg>
        <pc:picChg chg="del">
          <ac:chgData name="Arjun Thontla" userId="32060f8b7ca6d209" providerId="LiveId" clId="{FD2BE060-0FCF-4024-A141-862194A4023C}" dt="2024-11-02T16:06:02.213" v="10" actId="478"/>
          <ac:picMkLst>
            <pc:docMk/>
            <pc:sldMk cId="1539546034" sldId="277"/>
            <ac:picMk id="6" creationId="{A362E3C6-07ED-390D-B279-3C0296F62DDE}"/>
          </ac:picMkLst>
        </pc:picChg>
        <pc:picChg chg="del mod">
          <ac:chgData name="Arjun Thontla" userId="32060f8b7ca6d209" providerId="LiveId" clId="{FD2BE060-0FCF-4024-A141-862194A4023C}" dt="2024-11-02T16:06:02.992" v="12" actId="478"/>
          <ac:picMkLst>
            <pc:docMk/>
            <pc:sldMk cId="1539546034" sldId="277"/>
            <ac:picMk id="7" creationId="{FC7E6700-E71F-33A8-7270-19099722D031}"/>
          </ac:picMkLst>
        </pc:picChg>
      </pc:sldChg>
      <pc:sldChg chg="delSp mod">
        <pc:chgData name="Arjun Thontla" userId="32060f8b7ca6d209" providerId="LiveId" clId="{FD2BE060-0FCF-4024-A141-862194A4023C}" dt="2024-11-02T16:05:57.856" v="8" actId="478"/>
        <pc:sldMkLst>
          <pc:docMk/>
          <pc:sldMk cId="1685248007" sldId="278"/>
        </pc:sldMkLst>
        <pc:picChg chg="del">
          <ac:chgData name="Arjun Thontla" userId="32060f8b7ca6d209" providerId="LiveId" clId="{FD2BE060-0FCF-4024-A141-862194A4023C}" dt="2024-11-02T16:05:57.034" v="7" actId="478"/>
          <ac:picMkLst>
            <pc:docMk/>
            <pc:sldMk cId="1685248007" sldId="278"/>
            <ac:picMk id="5" creationId="{9F9DF578-D01A-49D1-AD6C-5F6E7E199396}"/>
          </ac:picMkLst>
        </pc:picChg>
        <pc:picChg chg="del">
          <ac:chgData name="Arjun Thontla" userId="32060f8b7ca6d209" providerId="LiveId" clId="{FD2BE060-0FCF-4024-A141-862194A4023C}" dt="2024-11-02T16:05:57.856" v="8" actId="478"/>
          <ac:picMkLst>
            <pc:docMk/>
            <pc:sldMk cId="1685248007" sldId="278"/>
            <ac:picMk id="6" creationId="{690B6917-9D66-0EE1-9BFF-194E734E777B}"/>
          </ac:picMkLst>
        </pc:picChg>
        <pc:picChg chg="del">
          <ac:chgData name="Arjun Thontla" userId="32060f8b7ca6d209" providerId="LiveId" clId="{FD2BE060-0FCF-4024-A141-862194A4023C}" dt="2024-11-02T16:05:56.258" v="6" actId="478"/>
          <ac:picMkLst>
            <pc:docMk/>
            <pc:sldMk cId="1685248007" sldId="278"/>
            <ac:picMk id="7" creationId="{41F4732C-1993-EB59-A110-CFED12900488}"/>
          </ac:picMkLst>
        </pc:picChg>
      </pc:sldChg>
      <pc:sldChg chg="delSp mod">
        <pc:chgData name="Arjun Thontla" userId="32060f8b7ca6d209" providerId="LiveId" clId="{FD2BE060-0FCF-4024-A141-862194A4023C}" dt="2024-11-02T16:06:19.202" v="21" actId="478"/>
        <pc:sldMkLst>
          <pc:docMk/>
          <pc:sldMk cId="988187205" sldId="281"/>
        </pc:sldMkLst>
        <pc:picChg chg="del">
          <ac:chgData name="Arjun Thontla" userId="32060f8b7ca6d209" providerId="LiveId" clId="{FD2BE060-0FCF-4024-A141-862194A4023C}" dt="2024-11-02T16:06:17.513" v="19" actId="478"/>
          <ac:picMkLst>
            <pc:docMk/>
            <pc:sldMk cId="988187205" sldId="281"/>
            <ac:picMk id="3" creationId="{816E379A-D9C5-6744-678E-8647EA0BDBC3}"/>
          </ac:picMkLst>
        </pc:picChg>
        <pc:picChg chg="del">
          <ac:chgData name="Arjun Thontla" userId="32060f8b7ca6d209" providerId="LiveId" clId="{FD2BE060-0FCF-4024-A141-862194A4023C}" dt="2024-11-02T16:06:18.322" v="20" actId="478"/>
          <ac:picMkLst>
            <pc:docMk/>
            <pc:sldMk cId="988187205" sldId="281"/>
            <ac:picMk id="5" creationId="{9F9DF578-D01A-49D1-AD6C-5F6E7E199396}"/>
          </ac:picMkLst>
        </pc:picChg>
        <pc:picChg chg="del">
          <ac:chgData name="Arjun Thontla" userId="32060f8b7ca6d209" providerId="LiveId" clId="{FD2BE060-0FCF-4024-A141-862194A4023C}" dt="2024-11-02T16:06:19.202" v="21" actId="478"/>
          <ac:picMkLst>
            <pc:docMk/>
            <pc:sldMk cId="988187205" sldId="281"/>
            <ac:picMk id="6" creationId="{690B6917-9D66-0EE1-9BFF-194E734E777B}"/>
          </ac:picMkLst>
        </pc:picChg>
      </pc:sldChg>
      <pc:sldChg chg="delSp mod">
        <pc:chgData name="Arjun Thontla" userId="32060f8b7ca6d209" providerId="LiveId" clId="{FD2BE060-0FCF-4024-A141-862194A4023C}" dt="2024-11-02T16:06:23.486" v="24" actId="478"/>
        <pc:sldMkLst>
          <pc:docMk/>
          <pc:sldMk cId="3450568809" sldId="283"/>
        </pc:sldMkLst>
        <pc:picChg chg="del">
          <ac:chgData name="Arjun Thontla" userId="32060f8b7ca6d209" providerId="LiveId" clId="{FD2BE060-0FCF-4024-A141-862194A4023C}" dt="2024-11-02T16:06:21.760" v="22" actId="478"/>
          <ac:picMkLst>
            <pc:docMk/>
            <pc:sldMk cId="3450568809" sldId="283"/>
            <ac:picMk id="4" creationId="{EA179DF6-A5B7-02A7-5F37-78BDE82AD941}"/>
          </ac:picMkLst>
        </pc:picChg>
        <pc:picChg chg="del">
          <ac:chgData name="Arjun Thontla" userId="32060f8b7ca6d209" providerId="LiveId" clId="{FD2BE060-0FCF-4024-A141-862194A4023C}" dt="2024-11-02T16:06:23.486" v="24" actId="478"/>
          <ac:picMkLst>
            <pc:docMk/>
            <pc:sldMk cId="3450568809" sldId="283"/>
            <ac:picMk id="9" creationId="{4BA8E882-3C62-E1F1-FCFD-B72FD5AD883B}"/>
          </ac:picMkLst>
        </pc:picChg>
        <pc:picChg chg="del">
          <ac:chgData name="Arjun Thontla" userId="32060f8b7ca6d209" providerId="LiveId" clId="{FD2BE060-0FCF-4024-A141-862194A4023C}" dt="2024-11-02T16:06:22.592" v="23" actId="478"/>
          <ac:picMkLst>
            <pc:docMk/>
            <pc:sldMk cId="3450568809" sldId="283"/>
            <ac:picMk id="10" creationId="{397D079F-EB59-0188-F3DB-415DC0B680DB}"/>
          </ac:picMkLst>
        </pc:picChg>
      </pc:sldChg>
      <pc:sldChg chg="delSp mod">
        <pc:chgData name="Arjun Thontla" userId="32060f8b7ca6d209" providerId="LiveId" clId="{FD2BE060-0FCF-4024-A141-862194A4023C}" dt="2024-11-02T16:06:28.140" v="27" actId="478"/>
        <pc:sldMkLst>
          <pc:docMk/>
          <pc:sldMk cId="2960831676" sldId="284"/>
        </pc:sldMkLst>
        <pc:picChg chg="del">
          <ac:chgData name="Arjun Thontla" userId="32060f8b7ca6d209" providerId="LiveId" clId="{FD2BE060-0FCF-4024-A141-862194A4023C}" dt="2024-11-02T16:06:26.357" v="25" actId="478"/>
          <ac:picMkLst>
            <pc:docMk/>
            <pc:sldMk cId="2960831676" sldId="284"/>
            <ac:picMk id="3" creationId="{C65E5658-A45C-9143-FF93-EC151F47F5D1}"/>
          </ac:picMkLst>
        </pc:picChg>
        <pc:picChg chg="del">
          <ac:chgData name="Arjun Thontla" userId="32060f8b7ca6d209" providerId="LiveId" clId="{FD2BE060-0FCF-4024-A141-862194A4023C}" dt="2024-11-02T16:06:28.140" v="27" actId="478"/>
          <ac:picMkLst>
            <pc:docMk/>
            <pc:sldMk cId="2960831676" sldId="284"/>
            <ac:picMk id="9" creationId="{4BA8E882-3C62-E1F1-FCFD-B72FD5AD883B}"/>
          </ac:picMkLst>
        </pc:picChg>
        <pc:picChg chg="del">
          <ac:chgData name="Arjun Thontla" userId="32060f8b7ca6d209" providerId="LiveId" clId="{FD2BE060-0FCF-4024-A141-862194A4023C}" dt="2024-11-02T16:06:27.392" v="26" actId="478"/>
          <ac:picMkLst>
            <pc:docMk/>
            <pc:sldMk cId="2960831676" sldId="284"/>
            <ac:picMk id="10" creationId="{397D079F-EB59-0188-F3DB-415DC0B680DB}"/>
          </ac:picMkLst>
        </pc:picChg>
      </pc:sldChg>
      <pc:sldChg chg="delSp mod">
        <pc:chgData name="Arjun Thontla" userId="32060f8b7ca6d209" providerId="LiveId" clId="{FD2BE060-0FCF-4024-A141-862194A4023C}" dt="2024-11-02T16:06:32.852" v="30" actId="478"/>
        <pc:sldMkLst>
          <pc:docMk/>
          <pc:sldMk cId="560557142" sldId="285"/>
        </pc:sldMkLst>
        <pc:picChg chg="del">
          <ac:chgData name="Arjun Thontla" userId="32060f8b7ca6d209" providerId="LiveId" clId="{FD2BE060-0FCF-4024-A141-862194A4023C}" dt="2024-11-02T16:06:31.961" v="29" actId="478"/>
          <ac:picMkLst>
            <pc:docMk/>
            <pc:sldMk cId="560557142" sldId="285"/>
            <ac:picMk id="5" creationId="{9F9DF578-D01A-49D1-AD6C-5F6E7E199396}"/>
          </ac:picMkLst>
        </pc:picChg>
        <pc:picChg chg="del">
          <ac:chgData name="Arjun Thontla" userId="32060f8b7ca6d209" providerId="LiveId" clId="{FD2BE060-0FCF-4024-A141-862194A4023C}" dt="2024-11-02T16:06:32.852" v="30" actId="478"/>
          <ac:picMkLst>
            <pc:docMk/>
            <pc:sldMk cId="560557142" sldId="285"/>
            <ac:picMk id="6" creationId="{690B6917-9D66-0EE1-9BFF-194E734E777B}"/>
          </ac:picMkLst>
        </pc:picChg>
        <pc:picChg chg="del">
          <ac:chgData name="Arjun Thontla" userId="32060f8b7ca6d209" providerId="LiveId" clId="{FD2BE060-0FCF-4024-A141-862194A4023C}" dt="2024-11-02T16:06:30.982" v="28" actId="478"/>
          <ac:picMkLst>
            <pc:docMk/>
            <pc:sldMk cId="560557142" sldId="285"/>
            <ac:picMk id="7" creationId="{2E52401C-37C4-14FB-CF6A-234029BD720E}"/>
          </ac:picMkLst>
        </pc:picChg>
      </pc:sldChg>
      <pc:sldChg chg="delSp mod">
        <pc:chgData name="Arjun Thontla" userId="32060f8b7ca6d209" providerId="LiveId" clId="{FD2BE060-0FCF-4024-A141-862194A4023C}" dt="2024-11-02T16:06:37.430" v="33" actId="478"/>
        <pc:sldMkLst>
          <pc:docMk/>
          <pc:sldMk cId="3586741084" sldId="286"/>
        </pc:sldMkLst>
        <pc:picChg chg="del">
          <ac:chgData name="Arjun Thontla" userId="32060f8b7ca6d209" providerId="LiveId" clId="{FD2BE060-0FCF-4024-A141-862194A4023C}" dt="2024-11-02T16:06:35.422" v="31" actId="478"/>
          <ac:picMkLst>
            <pc:docMk/>
            <pc:sldMk cId="3586741084" sldId="286"/>
            <ac:picMk id="4" creationId="{8A129501-7D15-B105-27A4-C05B6DE627E0}"/>
          </ac:picMkLst>
        </pc:picChg>
        <pc:picChg chg="del">
          <ac:chgData name="Arjun Thontla" userId="32060f8b7ca6d209" providerId="LiveId" clId="{FD2BE060-0FCF-4024-A141-862194A4023C}" dt="2024-11-02T16:06:36.815" v="32" actId="478"/>
          <ac:picMkLst>
            <pc:docMk/>
            <pc:sldMk cId="3586741084" sldId="286"/>
            <ac:picMk id="5" creationId="{9F9DF578-D01A-49D1-AD6C-5F6E7E199396}"/>
          </ac:picMkLst>
        </pc:picChg>
        <pc:picChg chg="del">
          <ac:chgData name="Arjun Thontla" userId="32060f8b7ca6d209" providerId="LiveId" clId="{FD2BE060-0FCF-4024-A141-862194A4023C}" dt="2024-11-02T16:06:37.430" v="33" actId="478"/>
          <ac:picMkLst>
            <pc:docMk/>
            <pc:sldMk cId="3586741084" sldId="286"/>
            <ac:picMk id="6" creationId="{690B6917-9D66-0EE1-9BFF-194E734E777B}"/>
          </ac:picMkLst>
        </pc:picChg>
      </pc:sldChg>
      <pc:sldChg chg="delSp mod">
        <pc:chgData name="Arjun Thontla" userId="32060f8b7ca6d209" providerId="LiveId" clId="{FD2BE060-0FCF-4024-A141-862194A4023C}" dt="2024-11-02T16:06:13.423" v="18" actId="478"/>
        <pc:sldMkLst>
          <pc:docMk/>
          <pc:sldMk cId="384724448" sldId="288"/>
        </pc:sldMkLst>
        <pc:picChg chg="del">
          <ac:chgData name="Arjun Thontla" userId="32060f8b7ca6d209" providerId="LiveId" clId="{FD2BE060-0FCF-4024-A141-862194A4023C}" dt="2024-11-02T16:06:11.686" v="16" actId="478"/>
          <ac:picMkLst>
            <pc:docMk/>
            <pc:sldMk cId="384724448" sldId="288"/>
            <ac:picMk id="4" creationId="{8A129501-7D15-B105-27A4-C05B6DE627E0}"/>
          </ac:picMkLst>
        </pc:picChg>
        <pc:picChg chg="del">
          <ac:chgData name="Arjun Thontla" userId="32060f8b7ca6d209" providerId="LiveId" clId="{FD2BE060-0FCF-4024-A141-862194A4023C}" dt="2024-11-02T16:06:12.412" v="17" actId="478"/>
          <ac:picMkLst>
            <pc:docMk/>
            <pc:sldMk cId="384724448" sldId="288"/>
            <ac:picMk id="5" creationId="{9F9DF578-D01A-49D1-AD6C-5F6E7E199396}"/>
          </ac:picMkLst>
        </pc:picChg>
        <pc:picChg chg="del">
          <ac:chgData name="Arjun Thontla" userId="32060f8b7ca6d209" providerId="LiveId" clId="{FD2BE060-0FCF-4024-A141-862194A4023C}" dt="2024-11-02T16:06:13.423" v="18" actId="478"/>
          <ac:picMkLst>
            <pc:docMk/>
            <pc:sldMk cId="384724448" sldId="288"/>
            <ac:picMk id="6" creationId="{690B6917-9D66-0EE1-9BFF-194E734E777B}"/>
          </ac:picMkLst>
        </pc:picChg>
      </pc:sldChg>
      <pc:sldChg chg="delSp mod">
        <pc:chgData name="Arjun Thontla" userId="32060f8b7ca6d209" providerId="LiveId" clId="{FD2BE060-0FCF-4024-A141-862194A4023C}" dt="2024-11-02T16:06:41.820" v="36" actId="478"/>
        <pc:sldMkLst>
          <pc:docMk/>
          <pc:sldMk cId="422062612" sldId="289"/>
        </pc:sldMkLst>
        <pc:picChg chg="del">
          <ac:chgData name="Arjun Thontla" userId="32060f8b7ca6d209" providerId="LiveId" clId="{FD2BE060-0FCF-4024-A141-862194A4023C}" dt="2024-11-02T16:06:40.064" v="34" actId="478"/>
          <ac:picMkLst>
            <pc:docMk/>
            <pc:sldMk cId="422062612" sldId="289"/>
            <ac:picMk id="4" creationId="{8A129501-7D15-B105-27A4-C05B6DE627E0}"/>
          </ac:picMkLst>
        </pc:picChg>
        <pc:picChg chg="del">
          <ac:chgData name="Arjun Thontla" userId="32060f8b7ca6d209" providerId="LiveId" clId="{FD2BE060-0FCF-4024-A141-862194A4023C}" dt="2024-11-02T16:06:40.982" v="35" actId="478"/>
          <ac:picMkLst>
            <pc:docMk/>
            <pc:sldMk cId="422062612" sldId="289"/>
            <ac:picMk id="5" creationId="{9F9DF578-D01A-49D1-AD6C-5F6E7E199396}"/>
          </ac:picMkLst>
        </pc:picChg>
        <pc:picChg chg="del">
          <ac:chgData name="Arjun Thontla" userId="32060f8b7ca6d209" providerId="LiveId" clId="{FD2BE060-0FCF-4024-A141-862194A4023C}" dt="2024-11-02T16:06:41.820" v="36" actId="478"/>
          <ac:picMkLst>
            <pc:docMk/>
            <pc:sldMk cId="422062612" sldId="289"/>
            <ac:picMk id="6" creationId="{690B6917-9D66-0EE1-9BFF-194E734E77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03CF9-1078-4840-98A0-B103FFDB41D5}" type="datetimeFigureOut">
              <a:rPr lang="en-IN" smtClean="0"/>
              <a:t>02-11-2024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E88D3-AB3E-4ACF-A875-1F9EF5DA92AC}" type="slidenum">
              <a:rPr lang="en-IN" smtClean="0"/>
              <a:t>‹#›</a:t>
            </a:fld>
            <a:endParaRPr lang="en-IN"/>
          </a:p>
        </p:txBody>
      </p:sp>
    </p:spTree>
    <p:extLst>
      <p:ext uri="{BB962C8B-B14F-4D97-AF65-F5344CB8AC3E}">
        <p14:creationId xmlns:p14="http://schemas.microsoft.com/office/powerpoint/2010/main" val="3255777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AE88D3-AB3E-4ACF-A875-1F9EF5DA92AC}" type="slidenum">
              <a:rPr lang="en-IN" smtClean="0"/>
              <a:t>7</a:t>
            </a:fld>
            <a:endParaRPr lang="en-IN"/>
          </a:p>
        </p:txBody>
      </p:sp>
    </p:spTree>
    <p:extLst>
      <p:ext uri="{BB962C8B-B14F-4D97-AF65-F5344CB8AC3E}">
        <p14:creationId xmlns:p14="http://schemas.microsoft.com/office/powerpoint/2010/main" val="90499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72A8DEB-808F-4E3E-90D7-532977CD7321}" type="datetimeFigureOut">
              <a:rPr lang="en-IN" smtClean="0"/>
              <a:t>02-11-2024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1287112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2A8DEB-808F-4E3E-90D7-532977CD7321}" type="datetimeFigureOut">
              <a:rPr lang="en-IN" smtClean="0"/>
              <a:t>02-11-2024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3968232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2A8DEB-808F-4E3E-90D7-532977CD7321}" type="datetimeFigureOut">
              <a:rPr lang="en-IN" smtClean="0"/>
              <a:t>02-11-2024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3921B2D-989F-4FED-84D8-D6A446DC3E5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8112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72A8DEB-808F-4E3E-90D7-532977CD7321}" type="datetimeFigureOut">
              <a:rPr lang="en-IN" smtClean="0"/>
              <a:t>02-11-2024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3257029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72A8DEB-808F-4E3E-90D7-532977CD7321}" type="datetimeFigureOut">
              <a:rPr lang="en-IN" smtClean="0"/>
              <a:t>02-11-2024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921B2D-989F-4FED-84D8-D6A446DC3E5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20840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72A8DEB-808F-4E3E-90D7-532977CD7321}" type="datetimeFigureOut">
              <a:rPr lang="en-IN" smtClean="0"/>
              <a:t>02-11-2024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3659787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2A8DEB-808F-4E3E-90D7-532977CD7321}" type="datetimeFigureOut">
              <a:rPr lang="en-IN" smtClean="0"/>
              <a:t>02-11-2024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2331323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2A8DEB-808F-4E3E-90D7-532977CD7321}" type="datetimeFigureOut">
              <a:rPr lang="en-IN" smtClean="0"/>
              <a:t>02-11-2024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1733008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2A8DEB-808F-4E3E-90D7-532977CD7321}" type="datetimeFigureOut">
              <a:rPr lang="en-IN" smtClean="0"/>
              <a:t>02-11-2024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157114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2A8DEB-808F-4E3E-90D7-532977CD7321}" type="datetimeFigureOut">
              <a:rPr lang="en-IN" smtClean="0"/>
              <a:t>02-11-2024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119165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2A8DEB-808F-4E3E-90D7-532977CD7321}" type="datetimeFigureOut">
              <a:rPr lang="en-IN" smtClean="0"/>
              <a:t>02-11-2024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2209637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2A8DEB-808F-4E3E-90D7-532977CD7321}" type="datetimeFigureOut">
              <a:rPr lang="en-IN" smtClean="0"/>
              <a:t>02-11-2024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325564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2A8DEB-808F-4E3E-90D7-532977CD7321}" type="datetimeFigureOut">
              <a:rPr lang="en-IN" smtClean="0"/>
              <a:t>02-11-2024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78161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2A8DEB-808F-4E3E-90D7-532977CD7321}" type="datetimeFigureOut">
              <a:rPr lang="en-IN" smtClean="0"/>
              <a:t>02-11-2024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2172185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2A8DEB-808F-4E3E-90D7-532977CD7321}" type="datetimeFigureOut">
              <a:rPr lang="en-IN" smtClean="0"/>
              <a:t>02-11-2024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309533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2A8DEB-808F-4E3E-90D7-532977CD7321}" type="datetimeFigureOut">
              <a:rPr lang="en-IN" smtClean="0"/>
              <a:t>02-11-2024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921B2D-989F-4FED-84D8-D6A446DC3E5A}" type="slidenum">
              <a:rPr lang="en-IN" smtClean="0"/>
              <a:t>‹#›</a:t>
            </a:fld>
            <a:endParaRPr lang="en-IN"/>
          </a:p>
        </p:txBody>
      </p:sp>
    </p:spTree>
    <p:extLst>
      <p:ext uri="{BB962C8B-B14F-4D97-AF65-F5344CB8AC3E}">
        <p14:creationId xmlns:p14="http://schemas.microsoft.com/office/powerpoint/2010/main" val="1462768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72A8DEB-808F-4E3E-90D7-532977CD7321}" type="datetimeFigureOut">
              <a:rPr lang="en-IN" smtClean="0"/>
              <a:t>02-11-2024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3921B2D-989F-4FED-84D8-D6A446DC3E5A}" type="slidenum">
              <a:rPr lang="en-IN" smtClean="0"/>
              <a:t>‹#›</a:t>
            </a:fld>
            <a:endParaRPr lang="en-IN"/>
          </a:p>
        </p:txBody>
      </p:sp>
    </p:spTree>
    <p:extLst>
      <p:ext uri="{BB962C8B-B14F-4D97-AF65-F5344CB8AC3E}">
        <p14:creationId xmlns:p14="http://schemas.microsoft.com/office/powerpoint/2010/main" val="52959998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t.com/resource/en/user_manual/um2609-stm32cubeide-user-guide-stmicroelectronics.pdf" TargetMode="External"/><Relationship Id="rId7" Type="http://schemas.openxmlformats.org/officeDocument/2006/relationships/hyperlink" Target="https://www.st.com/en/mems-and-sensors/hts221.html" TargetMode="External"/><Relationship Id="rId2" Type="http://schemas.openxmlformats.org/officeDocument/2006/relationships/hyperlink" Target="https://www.st.com/resource/en/user_manual/um2153-discovery-kit-for-iot-node-multichannel-communication-with-stm32l4-stmicroelectronics.pdf" TargetMode="External"/><Relationship Id="rId1" Type="http://schemas.openxmlformats.org/officeDocument/2006/relationships/slideLayout" Target="../slideLayouts/slideLayout2.xml"/><Relationship Id="rId6" Type="http://schemas.openxmlformats.org/officeDocument/2006/relationships/hyperlink" Target="https://community.st.com/t5/stm32-mcus/how-to-use-nanoedge-ai-studio-for-anomaly-detection/ta-p/697858" TargetMode="External"/><Relationship Id="rId5" Type="http://schemas.openxmlformats.org/officeDocument/2006/relationships/hyperlink" Target="https://www.st.com/content/st_com/en/st-edge-ai-suite.html" TargetMode="External"/><Relationship Id="rId4" Type="http://schemas.openxmlformats.org/officeDocument/2006/relationships/hyperlink" Target="https://wiki.st.com/stm32mcu/wiki/AI:NanoEdge_AI_Stud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alpha val="29000"/>
          </a:schemeClr>
        </a:solidFill>
        <a:effectLst/>
      </p:bgPr>
    </p:bg>
    <p:spTree>
      <p:nvGrpSpPr>
        <p:cNvPr id="1" name=""/>
        <p:cNvGrpSpPr/>
        <p:nvPr/>
      </p:nvGrpSpPr>
      <p:grpSpPr>
        <a:xfrm>
          <a:off x="0" y="0"/>
          <a:ext cx="0" cy="0"/>
          <a:chOff x="0" y="0"/>
          <a:chExt cx="0" cy="0"/>
        </a:xfrm>
      </p:grpSpPr>
      <p:pic>
        <p:nvPicPr>
          <p:cNvPr id="1030" name="Picture 6" descr="The Future of AI and the Embedded System - Total Phase">
            <a:extLst>
              <a:ext uri="{FF2B5EF4-FFF2-40B4-BE49-F238E27FC236}">
                <a16:creationId xmlns:a16="http://schemas.microsoft.com/office/drawing/2014/main" id="{6C8AFA09-AD83-4B88-EA20-9B190D1E3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801" y="245831"/>
            <a:ext cx="3621114" cy="6436563"/>
          </a:xfrm>
          <a:prstGeom prst="rect">
            <a:avLst/>
          </a:prstGeom>
          <a:noFill/>
          <a:ln>
            <a:solidFill>
              <a:srgbClr val="946B4D"/>
            </a:solid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4818C26-E530-AA97-E313-CF2C943607A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l="-4873" t="12391" r="1196" b="14"/>
          <a:stretch/>
        </p:blipFill>
        <p:spPr>
          <a:xfrm>
            <a:off x="25845" y="245831"/>
            <a:ext cx="3315956" cy="6436563"/>
          </a:xfrm>
          <a:prstGeom prst="rect">
            <a:avLst/>
          </a:prstGeom>
          <a:effectLst>
            <a:glow>
              <a:srgbClr val="0070C0"/>
            </a:glow>
            <a:softEdge rad="12700"/>
          </a:effectLst>
          <a:scene3d>
            <a:camera prst="orthographicFront"/>
            <a:lightRig rig="threePt" dir="t">
              <a:rot lat="0" lon="0" rev="4200000"/>
            </a:lightRig>
          </a:scene3d>
          <a:sp3d extrusionH="76200" prstMaterial="clear">
            <a:bevelT w="114300" prst="hardEdge"/>
            <a:extrusionClr>
              <a:schemeClr val="accent1">
                <a:lumMod val="40000"/>
                <a:lumOff val="60000"/>
              </a:schemeClr>
            </a:extrusionClr>
          </a:sp3d>
        </p:spPr>
      </p:pic>
      <p:pic>
        <p:nvPicPr>
          <p:cNvPr id="1026" name="Picture 2" descr="STMicroelectronics Updates NanoEdge AI Studio to Support On-Device Learning  and Inferencing in Recently Announced AI-Native MEMS Sensors | audioXpress">
            <a:extLst>
              <a:ext uri="{FF2B5EF4-FFF2-40B4-BE49-F238E27FC236}">
                <a16:creationId xmlns:a16="http://schemas.microsoft.com/office/drawing/2014/main" id="{A3A6EDE5-0CD9-8F47-7F82-B616DBE153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349" y="2990231"/>
            <a:ext cx="1310930" cy="736862"/>
          </a:xfrm>
          <a:prstGeom prst="rect">
            <a:avLst/>
          </a:prstGeom>
          <a:noFill/>
          <a:effectLst>
            <a:glow rad="127000">
              <a:schemeClr val="bg2">
                <a:lumMod val="25000"/>
              </a:schemeClr>
            </a:glo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04A254A-1290-53E2-99F7-15951A97FA0F}"/>
              </a:ext>
            </a:extLst>
          </p:cNvPr>
          <p:cNvSpPr>
            <a:spLocks noGrp="1"/>
          </p:cNvSpPr>
          <p:nvPr>
            <p:ph type="ctrTitle"/>
          </p:nvPr>
        </p:nvSpPr>
        <p:spPr>
          <a:xfrm>
            <a:off x="7164476" y="1786242"/>
            <a:ext cx="4796952" cy="2556387"/>
          </a:xfrm>
        </p:spPr>
        <p:txBody>
          <a:bodyPr>
            <a:normAutofit/>
          </a:bodyPr>
          <a:lstStyle/>
          <a:p>
            <a:r>
              <a:rPr lang="en-US" sz="3200" b="1" dirty="0">
                <a:latin typeface="Times New Roman" panose="02020603050405020304" pitchFamily="18" charset="0"/>
                <a:cs typeface="Times New Roman" panose="02020603050405020304" pitchFamily="18" charset="0"/>
              </a:rPr>
              <a:t>Real-Time Anomaly Detection in Temperature Sensors Using STM32 and Nano Edge AI</a:t>
            </a:r>
            <a:endParaRPr lang="en-IN" sz="3200" b="1" dirty="0"/>
          </a:p>
        </p:txBody>
      </p:sp>
    </p:spTree>
    <p:extLst>
      <p:ext uri="{BB962C8B-B14F-4D97-AF65-F5344CB8AC3E}">
        <p14:creationId xmlns:p14="http://schemas.microsoft.com/office/powerpoint/2010/main" val="2557380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67CD-F182-92BB-4FA8-3A7C8FCC8A84}"/>
              </a:ext>
            </a:extLst>
          </p:cNvPr>
          <p:cNvSpPr>
            <a:spLocks noGrp="1"/>
          </p:cNvSpPr>
          <p:nvPr>
            <p:ph type="title"/>
          </p:nvPr>
        </p:nvSpPr>
        <p:spPr>
          <a:xfrm>
            <a:off x="2592925" y="916912"/>
            <a:ext cx="8911687" cy="759488"/>
          </a:xfrm>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49D3E109-3DDF-AD85-7543-4BF212B01F23}"/>
              </a:ext>
            </a:extLst>
          </p:cNvPr>
          <p:cNvSpPr>
            <a:spLocks noGrp="1"/>
          </p:cNvSpPr>
          <p:nvPr>
            <p:ph idx="1"/>
          </p:nvPr>
        </p:nvSpPr>
        <p:spPr>
          <a:xfrm>
            <a:off x="2589211" y="2012512"/>
            <a:ext cx="8915400" cy="2313681"/>
          </a:xfrm>
        </p:spPr>
        <p:txBody>
          <a:bodyPr>
            <a:normAutofit/>
          </a:bodyPr>
          <a:lstStyle/>
          <a:p>
            <a:pPr algn="just"/>
            <a:r>
              <a:rPr lang="en-US" dirty="0">
                <a:latin typeface="Times New Roman" panose="02020603050405020304" pitchFamily="18" charset="0"/>
                <a:cs typeface="Times New Roman" panose="02020603050405020304" pitchFamily="18" charset="0"/>
              </a:rPr>
              <a:t>Our project on anomaly detection in temperature sensors utilizing NanoEdge AI and Cube IDE demonstrates a powerful approach to enhancing sensor reliability and performance. By integrating advanced AI techniques with efficient development environments, we have developed a robust system capable of identifying deviations in temperature readings with high accuracy. This solution not only improves operational efficiency but also significantly reduces the risk of equipment failure and operational downtime. Moving forward, further refinements and real-world testing will be essential to maximize its potential and ensure it meets the highest standards of performance.</a:t>
            </a:r>
            <a:endParaRPr lang="en-US" dirty="0"/>
          </a:p>
        </p:txBody>
      </p:sp>
    </p:spTree>
    <p:extLst>
      <p:ext uri="{BB962C8B-B14F-4D97-AF65-F5344CB8AC3E}">
        <p14:creationId xmlns:p14="http://schemas.microsoft.com/office/powerpoint/2010/main" val="3586741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67CD-F182-92BB-4FA8-3A7C8FCC8A84}"/>
              </a:ext>
            </a:extLst>
          </p:cNvPr>
          <p:cNvSpPr>
            <a:spLocks noGrp="1"/>
          </p:cNvSpPr>
          <p:nvPr>
            <p:ph type="title"/>
          </p:nvPr>
        </p:nvSpPr>
        <p:spPr>
          <a:xfrm>
            <a:off x="2592925" y="916912"/>
            <a:ext cx="8911687" cy="759488"/>
          </a:xfrm>
        </p:spPr>
        <p:txBody>
          <a:bodyPr>
            <a:normAutofit/>
          </a:bodyPr>
          <a:lstStyle/>
          <a:p>
            <a:r>
              <a:rPr lang="en-IN" sz="32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49D3E109-3DDF-AD85-7543-4BF212B01F23}"/>
              </a:ext>
            </a:extLst>
          </p:cNvPr>
          <p:cNvSpPr>
            <a:spLocks noGrp="1"/>
          </p:cNvSpPr>
          <p:nvPr>
            <p:ph idx="1"/>
          </p:nvPr>
        </p:nvSpPr>
        <p:spPr>
          <a:xfrm>
            <a:off x="2589211" y="1765587"/>
            <a:ext cx="8915400" cy="3524168"/>
          </a:xfrm>
        </p:spPr>
        <p:txBody>
          <a:bodyPr>
            <a:normAutofit fontScale="85000" lnSpcReduction="10000"/>
          </a:bodyPr>
          <a:lstStyle/>
          <a:p>
            <a:pPr algn="just">
              <a:buFont typeface="+mj-lt"/>
              <a:buAutoNum type="arabicPeriod"/>
            </a:pPr>
            <a:r>
              <a:rPr lang="en-US" sz="1800" spc="0" dirty="0">
                <a:effectLst/>
                <a:latin typeface="Times New Roman" panose="02020603050405020304" pitchFamily="18" charset="0"/>
                <a:ea typeface="Times New Roman" panose="02020603050405020304" pitchFamily="18" charset="0"/>
                <a:cs typeface="Times New Roman" panose="02020603050405020304" pitchFamily="18" charset="0"/>
              </a:rPr>
              <a:t>STMicroelectronics,”B-L475E-IOT01A-STM32</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cs typeface="Times New Roman" panose="02020603050405020304" pitchFamily="18" charset="0"/>
              </a:rPr>
              <a:t>Discovery Kits-STMicroelectronics,”</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2"/>
              </a:rPr>
              <a:t>Discovery kit for IoT node, multi-channel communication with STM32L4 - User manual</a:t>
            </a:r>
            <a:r>
              <a:rPr lang="en-US" dirty="0">
                <a:latin typeface="Times New Roman" panose="02020603050405020304" pitchFamily="18" charset="0"/>
                <a:cs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cs typeface="Times New Roman" panose="02020603050405020304" pitchFamily="18" charset="0"/>
              </a:rPr>
              <a:t>Accessed:</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cs typeface="Times New Roman" panose="02020603050405020304" pitchFamily="18" charset="0"/>
              </a:rPr>
              <a:t>October</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cs typeface="Times New Roman" panose="02020603050405020304" pitchFamily="18" charset="0"/>
              </a:rPr>
              <a:t>2023.</a:t>
            </a:r>
            <a:endParaRPr lang="en-IN" sz="1800" spc="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buFont typeface="+mj-lt"/>
              <a:buAutoNum type="arabicPeriod"/>
            </a:pPr>
            <a:r>
              <a:rPr lang="en-US" dirty="0">
                <a:latin typeface="Times New Roman" panose="02020603050405020304" pitchFamily="18" charset="0"/>
                <a:cs typeface="Times New Roman" panose="02020603050405020304" pitchFamily="18" charset="0"/>
              </a:rPr>
              <a:t>STMicroelectronics, "STM32CubeIDE User Guide," </a:t>
            </a:r>
            <a:r>
              <a:rPr lang="en-US" dirty="0">
                <a:latin typeface="Times New Roman" panose="02020603050405020304" pitchFamily="18" charset="0"/>
                <a:cs typeface="Times New Roman" panose="02020603050405020304" pitchFamily="18" charset="0"/>
                <a:hlinkClick r:id="rId3"/>
              </a:rPr>
              <a:t>https://www.st.com/resource/en/user_manual/um2609-stm32cubeide-user-guide-stmicroelectronics.pdf</a:t>
            </a:r>
            <a:r>
              <a:rPr lang="en-US" dirty="0">
                <a:latin typeface="Times New Roman" panose="02020603050405020304" pitchFamily="18" charset="0"/>
                <a:cs typeface="Times New Roman" panose="02020603050405020304" pitchFamily="18" charset="0"/>
              </a:rPr>
              <a:t>, Accessed: September 2023.</a:t>
            </a:r>
          </a:p>
          <a:p>
            <a:pPr algn="just">
              <a:buFont typeface="+mj-lt"/>
              <a:buAutoNum type="arabicPeriod"/>
            </a:pPr>
            <a:r>
              <a:rPr lang="en-IN" dirty="0">
                <a:latin typeface="Times New Roman" panose="02020603050405020304" pitchFamily="18" charset="0"/>
                <a:cs typeface="Times New Roman" panose="02020603050405020304" pitchFamily="18" charset="0"/>
              </a:rPr>
              <a:t>STMicroelectronics, "NanoEdge AI Studio," </a:t>
            </a:r>
            <a:r>
              <a:rPr lang="en-IN" dirty="0">
                <a:latin typeface="Times New Roman" panose="02020603050405020304" pitchFamily="18" charset="0"/>
                <a:cs typeface="Times New Roman" panose="02020603050405020304" pitchFamily="18" charset="0"/>
                <a:hlinkClick r:id="rId4"/>
              </a:rPr>
              <a:t>https://wiki.st.com/stm32mcu/wiki/AI:NanoEdge_AI_Studio</a:t>
            </a:r>
            <a:r>
              <a:rPr lang="en-IN" dirty="0">
                <a:latin typeface="Times New Roman" panose="02020603050405020304" pitchFamily="18" charset="0"/>
                <a:cs typeface="Times New Roman" panose="02020603050405020304" pitchFamily="18" charset="0"/>
              </a:rPr>
              <a:t>, Accessed: January 2024.</a:t>
            </a:r>
          </a:p>
          <a:p>
            <a:pPr algn="just">
              <a:buFont typeface="+mj-lt"/>
              <a:buAutoNum type="arabicPeriod"/>
            </a:pPr>
            <a:r>
              <a:rPr lang="en-US" dirty="0">
                <a:latin typeface="Times New Roman" panose="02020603050405020304" pitchFamily="18" charset="0"/>
                <a:cs typeface="Times New Roman" panose="02020603050405020304" pitchFamily="18" charset="0"/>
              </a:rPr>
              <a:t>STMicroelectronics, "ST Edge AI Suite," </a:t>
            </a:r>
            <a:r>
              <a:rPr lang="en-US" dirty="0">
                <a:latin typeface="Times New Roman" panose="02020603050405020304" pitchFamily="18" charset="0"/>
                <a:cs typeface="Times New Roman" panose="02020603050405020304" pitchFamily="18" charset="0"/>
                <a:hlinkClick r:id="rId5"/>
              </a:rPr>
              <a:t>https://www.st.com/content/st_com/en/st-edge-ai-suite.html</a:t>
            </a:r>
            <a:r>
              <a:rPr lang="en-US" dirty="0">
                <a:latin typeface="Times New Roman" panose="02020603050405020304" pitchFamily="18" charset="0"/>
                <a:cs typeface="Times New Roman" panose="02020603050405020304" pitchFamily="18" charset="0"/>
              </a:rPr>
              <a:t>, Accessed: February 2024.</a:t>
            </a:r>
          </a:p>
          <a:p>
            <a:pPr algn="just">
              <a:buFont typeface="+mj-lt"/>
              <a:buAutoNum type="arabicPeriod"/>
            </a:pPr>
            <a:r>
              <a:rPr lang="en-US" dirty="0">
                <a:latin typeface="Times New Roman" panose="02020603050405020304" pitchFamily="18" charset="0"/>
                <a:cs typeface="Times New Roman" panose="02020603050405020304" pitchFamily="18" charset="0"/>
              </a:rPr>
              <a:t>STMicroelectronics, "How to Use NanoEdge AI Studio for Anomaly Detection," </a:t>
            </a:r>
            <a:r>
              <a:rPr lang="en-US" dirty="0">
                <a:latin typeface="Times New Roman" panose="02020603050405020304" pitchFamily="18" charset="0"/>
                <a:cs typeface="Times New Roman" panose="02020603050405020304" pitchFamily="18" charset="0"/>
                <a:hlinkClick r:id="rId6"/>
              </a:rPr>
              <a:t>https://community.st.com/t5/stm32-mcus/how-to-use-nanoedge-ai-studio-for-anomaly-detection/ta-p/697858</a:t>
            </a:r>
            <a:r>
              <a:rPr lang="en-US" dirty="0">
                <a:latin typeface="Times New Roman" panose="02020603050405020304" pitchFamily="18" charset="0"/>
                <a:cs typeface="Times New Roman" panose="02020603050405020304" pitchFamily="18" charset="0"/>
              </a:rPr>
              <a:t>, Accessed: September 2024.</a:t>
            </a:r>
          </a:p>
          <a:p>
            <a:pPr algn="just">
              <a:buFont typeface="+mj-lt"/>
              <a:buAutoNum type="arabicPeriod"/>
            </a:pPr>
            <a:r>
              <a:rPr lang="en-US" dirty="0">
                <a:latin typeface="Times New Roman" panose="02020603050405020304" pitchFamily="18" charset="0"/>
                <a:cs typeface="Times New Roman" panose="02020603050405020304" pitchFamily="18" charset="0"/>
              </a:rPr>
              <a:t>STMicroelectronics, "HTS221: Capacitive Digital Sensor for Relative Humidity and Temperature," </a:t>
            </a:r>
            <a:r>
              <a:rPr lang="en-US" dirty="0">
                <a:latin typeface="Times New Roman" panose="02020603050405020304" pitchFamily="18" charset="0"/>
                <a:cs typeface="Times New Roman" panose="02020603050405020304" pitchFamily="18" charset="0"/>
                <a:hlinkClick r:id="rId7"/>
              </a:rPr>
              <a:t>https://www.st.com/en/mems-and-sensors/hts221.html</a:t>
            </a:r>
            <a:r>
              <a:rPr lang="en-US" dirty="0">
                <a:latin typeface="Times New Roman" panose="02020603050405020304" pitchFamily="18" charset="0"/>
                <a:cs typeface="Times New Roman" panose="02020603050405020304" pitchFamily="18" charset="0"/>
              </a:rPr>
              <a:t>, Accessed: December 2024.</a:t>
            </a:r>
          </a:p>
          <a:p>
            <a:pPr algn="just">
              <a:buFont typeface="+mj-l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062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28D2F-355C-2920-82C3-894B9A161411}"/>
              </a:ext>
            </a:extLst>
          </p:cNvPr>
          <p:cNvSpPr>
            <a:spLocks noGrp="1"/>
          </p:cNvSpPr>
          <p:nvPr>
            <p:ph type="title"/>
          </p:nvPr>
        </p:nvSpPr>
        <p:spPr>
          <a:xfrm>
            <a:off x="1498951" y="1005274"/>
            <a:ext cx="4903145" cy="742466"/>
          </a:xfrm>
        </p:spPr>
        <p:txBody>
          <a:bodyPr>
            <a:normAutofit/>
          </a:bodyPr>
          <a:lstStyle/>
          <a:p>
            <a:r>
              <a:rPr lang="en-IN" sz="3200" b="1" dirty="0">
                <a:effectLst/>
                <a:latin typeface="Times New Roman" panose="02020603050405020304" pitchFamily="18" charset="0"/>
                <a:ea typeface="Calibri" panose="020F0502020204030204" pitchFamily="34" charset="0"/>
              </a:rPr>
              <a:t>Problem Statement</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62AFE8-D11A-AAF6-FBA7-045764284E60}"/>
              </a:ext>
            </a:extLst>
          </p:cNvPr>
          <p:cNvSpPr>
            <a:spLocks noGrp="1"/>
          </p:cNvSpPr>
          <p:nvPr>
            <p:ph idx="1"/>
          </p:nvPr>
        </p:nvSpPr>
        <p:spPr>
          <a:xfrm>
            <a:off x="610541" y="1993487"/>
            <a:ext cx="6021371" cy="4240403"/>
          </a:xfrm>
        </p:spPr>
        <p:txBody>
          <a:bodyPr>
            <a:normAutofit/>
          </a:bodyPr>
          <a:lstStyle/>
          <a:p>
            <a:pPr algn="just"/>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Temperature sensors are critical components in various industries, but their malfunctions can lead to significant losses. Traditional cloud-based anomaly detection systems suffer from latency and dependency. This project aims to develop a standalone, real-time anomaly detection system using STM32BL475EIoT1A and Nano Edge AI for efficient and accurate temperature sensor monitoring.</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pic>
        <p:nvPicPr>
          <p:cNvPr id="2050" name="Picture 2" descr="Temperature Sensors in the Manufacturing Industry">
            <a:extLst>
              <a:ext uri="{FF2B5EF4-FFF2-40B4-BE49-F238E27FC236}">
                <a16:creationId xmlns:a16="http://schemas.microsoft.com/office/drawing/2014/main" id="{8B89BB64-54D0-2F02-D620-1E8C30A7C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989" y="1446530"/>
            <a:ext cx="5177307" cy="438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178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67CD-F182-92BB-4FA8-3A7C8FCC8A84}"/>
              </a:ext>
            </a:extLst>
          </p:cNvPr>
          <p:cNvSpPr>
            <a:spLocks noGrp="1"/>
          </p:cNvSpPr>
          <p:nvPr>
            <p:ph type="title"/>
          </p:nvPr>
        </p:nvSpPr>
        <p:spPr>
          <a:xfrm>
            <a:off x="2101312" y="1076686"/>
            <a:ext cx="8911687" cy="759488"/>
          </a:xfrm>
        </p:spPr>
        <p:txBody>
          <a:bodyPr>
            <a:normAutofit/>
          </a:bodyPr>
          <a:lstStyle/>
          <a:p>
            <a:r>
              <a:rPr lang="en-IN" sz="32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9D3E109-3DDF-AD85-7543-4BF212B01F23}"/>
              </a:ext>
            </a:extLst>
          </p:cNvPr>
          <p:cNvSpPr>
            <a:spLocks noGrp="1"/>
          </p:cNvSpPr>
          <p:nvPr>
            <p:ph idx="1"/>
          </p:nvPr>
        </p:nvSpPr>
        <p:spPr>
          <a:xfrm>
            <a:off x="865240" y="1905000"/>
            <a:ext cx="6125495" cy="3670464"/>
          </a:xfrm>
        </p:spPr>
        <p:txBody>
          <a:bodyPr>
            <a:normAutofit fontScale="85000" lnSpcReduction="10000"/>
          </a:bodyPr>
          <a:lstStyle/>
          <a:p>
            <a:pPr algn="just"/>
            <a:r>
              <a:rPr lang="en-IN" b="1" dirty="0">
                <a:latin typeface="Times New Roman" panose="02020603050405020304" pitchFamily="18" charset="0"/>
                <a:cs typeface="Times New Roman" panose="02020603050405020304" pitchFamily="18" charset="0"/>
              </a:rPr>
              <a:t>HTS221 Sensor Overview:</a:t>
            </a:r>
            <a:endParaRPr lang="en-IN"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On board Senso ultra-compact digital sensor for temperature and humidity.</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Low power (2 </a:t>
            </a:r>
            <a:r>
              <a:rPr lang="el-GR" dirty="0">
                <a:latin typeface="Times New Roman" panose="02020603050405020304" pitchFamily="18" charset="0"/>
                <a:cs typeface="Times New Roman" panose="02020603050405020304" pitchFamily="18" charset="0"/>
              </a:rPr>
              <a:t>μ</a:t>
            </a:r>
            <a:r>
              <a:rPr lang="en-IN" dirty="0">
                <a:latin typeface="Times New Roman" panose="02020603050405020304" pitchFamily="18" charset="0"/>
                <a:cs typeface="Times New Roman" panose="02020603050405020304" pitchFamily="18" charset="0"/>
              </a:rPr>
              <a:t>A @ 1 Hz ODR) with selectable ODR (1 Hz to 12.5 Hz).</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Humidity range: 0 to 100% rH; Temp accuracy: ±0.5 °C (15°C to 40°C).</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Embedded 16-bit ADC, I2C/SPI interfaces, factory calibrated.</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Tiny package (2 x 2 x 0.9 mm), operates from -40 °C to +120 °C.</a:t>
            </a:r>
          </a:p>
          <a:p>
            <a:pPr algn="just"/>
            <a:r>
              <a:rPr lang="en-IN" b="1" dirty="0">
                <a:latin typeface="Times New Roman" panose="02020603050405020304" pitchFamily="18" charset="0"/>
                <a:cs typeface="Times New Roman" panose="02020603050405020304" pitchFamily="18" charset="0"/>
              </a:rPr>
              <a:t>Application in Anomaly Detection:</a:t>
            </a:r>
            <a:endParaRPr lang="en-IN"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Ideal for environmental monitoring and HVAC systems.</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Real-time anomaly detection with NanoEdge AI and STM32.</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Edge AI improves response time and bandwidth efficiency.</a:t>
            </a:r>
          </a:p>
        </p:txBody>
      </p:sp>
      <p:pic>
        <p:nvPicPr>
          <p:cNvPr id="1026" name="Picture 2" descr="HTS221 – czujnik temperatury i wilgotności powietrza z wyjściem cyfrowym –  Hobbyspace.pl – blog dla hobbystów">
            <a:extLst>
              <a:ext uri="{FF2B5EF4-FFF2-40B4-BE49-F238E27FC236}">
                <a16:creationId xmlns:a16="http://schemas.microsoft.com/office/drawing/2014/main" id="{5ECC44E2-C197-42FB-45E1-23566CCDE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735" y="2073378"/>
            <a:ext cx="4752307" cy="3333708"/>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48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32DF1-5741-315D-230A-F8DC920510B0}"/>
              </a:ext>
            </a:extLst>
          </p:cNvPr>
          <p:cNvSpPr>
            <a:spLocks noGrp="1"/>
          </p:cNvSpPr>
          <p:nvPr>
            <p:ph type="title"/>
          </p:nvPr>
        </p:nvSpPr>
        <p:spPr>
          <a:xfrm>
            <a:off x="1733642" y="655852"/>
            <a:ext cx="8911687" cy="707185"/>
          </a:xfrm>
        </p:spPr>
        <p:txBody>
          <a:bodyPr>
            <a:normAutofit/>
          </a:bodyPr>
          <a:lstStyle/>
          <a:p>
            <a:r>
              <a:rPr lang="en-IN" sz="3200" b="1" dirty="0">
                <a:effectLst/>
                <a:latin typeface="Times New Roman" panose="02020603050405020304" pitchFamily="18" charset="0"/>
                <a:ea typeface="Calibri" panose="020F0502020204030204" pitchFamily="34" charset="0"/>
              </a:rPr>
              <a:t>Implementation and Methodology</a:t>
            </a:r>
            <a:endParaRPr lang="en-IN" sz="3200" dirty="0"/>
          </a:p>
        </p:txBody>
      </p:sp>
      <p:sp>
        <p:nvSpPr>
          <p:cNvPr id="3" name="Content Placeholder 2">
            <a:extLst>
              <a:ext uri="{FF2B5EF4-FFF2-40B4-BE49-F238E27FC236}">
                <a16:creationId xmlns:a16="http://schemas.microsoft.com/office/drawing/2014/main" id="{C105908E-139D-7BB5-BFA0-BB92A6D466A4}"/>
              </a:ext>
            </a:extLst>
          </p:cNvPr>
          <p:cNvSpPr>
            <a:spLocks noGrp="1"/>
          </p:cNvSpPr>
          <p:nvPr>
            <p:ph idx="1"/>
          </p:nvPr>
        </p:nvSpPr>
        <p:spPr>
          <a:xfrm>
            <a:off x="428816" y="1962778"/>
            <a:ext cx="4025197" cy="3777622"/>
          </a:xfrm>
        </p:spPr>
        <p:txBody>
          <a:bodyPr>
            <a:normAutofit fontScale="92500" lnSpcReduction="10000"/>
          </a:bodyPr>
          <a:lstStyle/>
          <a:p>
            <a:pPr algn="just"/>
            <a:r>
              <a:rPr lang="en-IN" dirty="0">
                <a:latin typeface="Times New Roman" panose="02020603050405020304" pitchFamily="18" charset="0"/>
                <a:cs typeface="Times New Roman" panose="02020603050405020304" pitchFamily="18" charset="0"/>
              </a:rPr>
              <a:t>Step by Step Implementation of Project</a:t>
            </a:r>
          </a:p>
          <a:p>
            <a:pPr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Create a Project on STM32 Cube IDE</a:t>
            </a:r>
          </a:p>
          <a:p>
            <a:pPr>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Interfacing Temperature sensor(HTS221)</a:t>
            </a:r>
          </a:p>
          <a:p>
            <a:pPr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Create a Project on NEAI</a:t>
            </a:r>
          </a:p>
          <a:p>
            <a:pPr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Datalogging in NEAI</a:t>
            </a:r>
          </a:p>
          <a:p>
            <a:pPr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Benchmark in NEAI</a:t>
            </a:r>
          </a:p>
          <a:p>
            <a:pPr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Emulator and Deployment in NEAI</a:t>
            </a:r>
          </a:p>
          <a:p>
            <a:pPr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Program on Discover Board(BL4-IOT1A)</a:t>
            </a:r>
          </a:p>
          <a:p>
            <a:pPr algn="just">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Run Anomaly Detection Board </a:t>
            </a:r>
          </a:p>
        </p:txBody>
      </p:sp>
      <p:pic>
        <p:nvPicPr>
          <p:cNvPr id="4" name="Content Placeholder 1">
            <a:extLst>
              <a:ext uri="{FF2B5EF4-FFF2-40B4-BE49-F238E27FC236}">
                <a16:creationId xmlns:a16="http://schemas.microsoft.com/office/drawing/2014/main" id="{59590CD3-DD98-DC29-CB33-896BB9DB7D7C}"/>
              </a:ext>
            </a:extLst>
          </p:cNvPr>
          <p:cNvPicPr>
            <a:picLocks noChangeAspect="1"/>
          </p:cNvPicPr>
          <p:nvPr/>
        </p:nvPicPr>
        <p:blipFill rotWithShape="1">
          <a:blip r:embed="rId2"/>
          <a:srcRect l="-6002" t="14107" b="16218"/>
          <a:stretch/>
        </p:blipFill>
        <p:spPr>
          <a:xfrm>
            <a:off x="4562169" y="1549114"/>
            <a:ext cx="7527354" cy="4399402"/>
          </a:xfrm>
          <a:prstGeom prst="rect">
            <a:avLst/>
          </a:prstGeom>
          <a:blipFill dpi="0" rotWithShape="1">
            <a:blip r:embed="rId3">
              <a:alphaModFix amt="0"/>
            </a:blip>
            <a:srcRect/>
            <a:tile tx="0" ty="0" sx="100000" sy="100000" flip="none" algn="tl"/>
          </a:blipFill>
          <a:ln>
            <a:solidFill>
              <a:schemeClr val="bg2">
                <a:lumMod val="10000"/>
              </a:schemeClr>
            </a:solidFill>
          </a:ln>
        </p:spPr>
      </p:pic>
    </p:spTree>
    <p:extLst>
      <p:ext uri="{BB962C8B-B14F-4D97-AF65-F5344CB8AC3E}">
        <p14:creationId xmlns:p14="http://schemas.microsoft.com/office/powerpoint/2010/main" val="153954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0AC1AC2-6E2F-091E-B09E-D34526C77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464" y="1997718"/>
            <a:ext cx="6292646" cy="3918031"/>
          </a:xfrm>
          <a:prstGeom prst="rect">
            <a:avLst/>
          </a:prstGeom>
          <a:ln>
            <a:solidFill>
              <a:schemeClr val="bg2">
                <a:lumMod val="10000"/>
              </a:schemeClr>
            </a:solidFill>
          </a:ln>
        </p:spPr>
      </p:pic>
      <p:sp>
        <p:nvSpPr>
          <p:cNvPr id="2" name="Title 1">
            <a:extLst>
              <a:ext uri="{FF2B5EF4-FFF2-40B4-BE49-F238E27FC236}">
                <a16:creationId xmlns:a16="http://schemas.microsoft.com/office/drawing/2014/main" id="{2F9A67CD-F182-92BB-4FA8-3A7C8FCC8A84}"/>
              </a:ext>
            </a:extLst>
          </p:cNvPr>
          <p:cNvSpPr>
            <a:spLocks noGrp="1"/>
          </p:cNvSpPr>
          <p:nvPr>
            <p:ph type="title"/>
          </p:nvPr>
        </p:nvSpPr>
        <p:spPr>
          <a:xfrm>
            <a:off x="1969633" y="834466"/>
            <a:ext cx="9028804" cy="968772"/>
          </a:xfrm>
        </p:spPr>
        <p:txBody>
          <a:bodyPr>
            <a:normAutofit fontScale="90000"/>
          </a:bodyPr>
          <a:lstStyle/>
          <a:p>
            <a:r>
              <a:rPr lang="en-IN" b="1" dirty="0">
                <a:latin typeface="Times New Roman" panose="02020603050405020304" pitchFamily="18" charset="0"/>
                <a:cs typeface="Times New Roman" panose="02020603050405020304" pitchFamily="18" charset="0"/>
              </a:rPr>
              <a:t> Block Diagram Interfacing Temperature     sensor(HTS221) </a:t>
            </a:r>
          </a:p>
        </p:txBody>
      </p:sp>
      <p:sp>
        <p:nvSpPr>
          <p:cNvPr id="9" name="TextBox 8">
            <a:extLst>
              <a:ext uri="{FF2B5EF4-FFF2-40B4-BE49-F238E27FC236}">
                <a16:creationId xmlns:a16="http://schemas.microsoft.com/office/drawing/2014/main" id="{E99137AD-2796-6469-9FA1-CD0FFDE5341F}"/>
              </a:ext>
            </a:extLst>
          </p:cNvPr>
          <p:cNvSpPr txBox="1"/>
          <p:nvPr/>
        </p:nvSpPr>
        <p:spPr>
          <a:xfrm>
            <a:off x="8239433" y="4424516"/>
            <a:ext cx="3588774" cy="2031325"/>
          </a:xfrm>
          <a:prstGeom prst="rect">
            <a:avLst/>
          </a:prstGeom>
          <a:noFill/>
          <a:ln>
            <a:solidFill>
              <a:schemeClr val="bg2">
                <a:lumMod val="10000"/>
              </a:schemeClr>
            </a:solidFill>
          </a:ln>
        </p:spPr>
        <p:txBody>
          <a:bodyPr wrap="square" rtlCol="0">
            <a:spAutoFit/>
          </a:bodyPr>
          <a:lstStyle/>
          <a:p>
            <a:r>
              <a:rPr lang="en-IN" b="1" dirty="0">
                <a:latin typeface="Times New Roman" panose="02020603050405020304" pitchFamily="18" charset="0"/>
                <a:cs typeface="Times New Roman" panose="02020603050405020304" pitchFamily="18" charset="0"/>
              </a:rPr>
              <a:t>Pin  Connections:</a:t>
            </a:r>
          </a:p>
          <a:p>
            <a:r>
              <a:rPr lang="en-IN" b="1" dirty="0">
                <a:latin typeface="Times New Roman" panose="02020603050405020304" pitchFamily="18" charset="0"/>
                <a:cs typeface="Times New Roman" panose="02020603050405020304" pitchFamily="18" charset="0"/>
              </a:rPr>
              <a:t>INTERNAL_I2C2_SCL-PB10</a:t>
            </a:r>
          </a:p>
          <a:p>
            <a:r>
              <a:rPr lang="en-IN" b="1" dirty="0">
                <a:latin typeface="Times New Roman" panose="02020603050405020304" pitchFamily="18" charset="0"/>
                <a:cs typeface="Times New Roman" panose="02020603050405020304" pitchFamily="18" charset="0"/>
              </a:rPr>
              <a:t>INTERNAL-I2C2_SDA-PB11</a:t>
            </a:r>
          </a:p>
          <a:p>
            <a:r>
              <a:rPr lang="en-IN" b="1" dirty="0">
                <a:latin typeface="Times New Roman" panose="02020603050405020304" pitchFamily="18" charset="0"/>
                <a:cs typeface="Times New Roman" panose="02020603050405020304" pitchFamily="18" charset="0"/>
              </a:rPr>
              <a:t>VDD - 3.3 V</a:t>
            </a:r>
          </a:p>
          <a:p>
            <a:r>
              <a:rPr lang="en-IN" b="1" dirty="0">
                <a:latin typeface="Times New Roman" panose="02020603050405020304" pitchFamily="18" charset="0"/>
                <a:cs typeface="Times New Roman" panose="02020603050405020304" pitchFamily="18" charset="0"/>
              </a:rPr>
              <a:t>VSS -GND</a:t>
            </a:r>
          </a:p>
          <a:p>
            <a:r>
              <a:rPr lang="en-IN" b="1" dirty="0">
                <a:latin typeface="Times New Roman" panose="02020603050405020304" pitchFamily="18" charset="0"/>
                <a:cs typeface="Times New Roman" panose="02020603050405020304" pitchFamily="18" charset="0"/>
              </a:rPr>
              <a:t>HTS221_DRDY_EXTI15-PD15</a:t>
            </a:r>
          </a:p>
          <a:p>
            <a:r>
              <a:rPr lang="en-IN" b="1" dirty="0">
                <a:latin typeface="Times New Roman" panose="02020603050405020304" pitchFamily="18" charset="0"/>
                <a:cs typeface="Times New Roman" panose="02020603050405020304" pitchFamily="18" charset="0"/>
              </a:rPr>
              <a:t>CS-PA2</a:t>
            </a:r>
          </a:p>
        </p:txBody>
      </p:sp>
    </p:spTree>
    <p:extLst>
      <p:ext uri="{BB962C8B-B14F-4D97-AF65-F5344CB8AC3E}">
        <p14:creationId xmlns:p14="http://schemas.microsoft.com/office/powerpoint/2010/main" val="384724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67CD-F182-92BB-4FA8-3A7C8FCC8A84}"/>
              </a:ext>
            </a:extLst>
          </p:cNvPr>
          <p:cNvSpPr>
            <a:spLocks noGrp="1"/>
          </p:cNvSpPr>
          <p:nvPr>
            <p:ph type="title"/>
          </p:nvPr>
        </p:nvSpPr>
        <p:spPr>
          <a:xfrm>
            <a:off x="2185364" y="865798"/>
            <a:ext cx="8911687" cy="557179"/>
          </a:xfrm>
        </p:spPr>
        <p:txBody>
          <a:bodyPr>
            <a:normAutofit fontScale="90000"/>
          </a:bodyPr>
          <a:lstStyle/>
          <a:p>
            <a:r>
              <a:rPr lang="en-IN" b="1" dirty="0">
                <a:latin typeface="Times New Roman" panose="02020603050405020304" pitchFamily="18" charset="0"/>
                <a:cs typeface="Times New Roman" panose="02020603050405020304" pitchFamily="18" charset="0"/>
              </a:rPr>
              <a:t>Flowchart For Anomaly Detection </a:t>
            </a:r>
          </a:p>
        </p:txBody>
      </p:sp>
      <p:grpSp>
        <p:nvGrpSpPr>
          <p:cNvPr id="9" name="Group 8">
            <a:extLst>
              <a:ext uri="{FF2B5EF4-FFF2-40B4-BE49-F238E27FC236}">
                <a16:creationId xmlns:a16="http://schemas.microsoft.com/office/drawing/2014/main" id="{40C437C3-35BD-BBF0-C9B7-F18D26811D4B}"/>
              </a:ext>
            </a:extLst>
          </p:cNvPr>
          <p:cNvGrpSpPr/>
          <p:nvPr/>
        </p:nvGrpSpPr>
        <p:grpSpPr>
          <a:xfrm>
            <a:off x="2766930" y="1487846"/>
            <a:ext cx="5573472" cy="5254704"/>
            <a:chOff x="2766930" y="1487846"/>
            <a:chExt cx="5573472" cy="5254704"/>
          </a:xfrm>
        </p:grpSpPr>
        <p:sp>
          <p:nvSpPr>
            <p:cNvPr id="12" name="TextBox 11">
              <a:extLst>
                <a:ext uri="{FF2B5EF4-FFF2-40B4-BE49-F238E27FC236}">
                  <a16:creationId xmlns:a16="http://schemas.microsoft.com/office/drawing/2014/main" id="{C94ED2F6-81A3-0501-49E7-61F2A422D5DD}"/>
                </a:ext>
              </a:extLst>
            </p:cNvPr>
            <p:cNvSpPr txBox="1"/>
            <p:nvPr/>
          </p:nvSpPr>
          <p:spPr>
            <a:xfrm>
              <a:off x="5482975" y="1487846"/>
              <a:ext cx="1216131" cy="261610"/>
            </a:xfrm>
            <a:prstGeom prst="rect">
              <a:avLst/>
            </a:prstGeom>
            <a:noFill/>
            <a:ln>
              <a:solidFill>
                <a:schemeClr val="tx1"/>
              </a:solidFill>
            </a:ln>
          </p:spPr>
          <p:txBody>
            <a:bodyPr wrap="square" rtlCol="0">
              <a:spAutoFit/>
            </a:bodyPr>
            <a:lstStyle/>
            <a:p>
              <a:pPr algn="ctr"/>
              <a:r>
                <a:rPr lang="en-IN" sz="1100" dirty="0">
                  <a:latin typeface="Times New Roman" panose="02020603050405020304" pitchFamily="18" charset="0"/>
                  <a:cs typeface="Times New Roman" panose="02020603050405020304" pitchFamily="18" charset="0"/>
                </a:rPr>
                <a:t>Start</a:t>
              </a:r>
            </a:p>
          </p:txBody>
        </p:sp>
        <p:sp>
          <p:nvSpPr>
            <p:cNvPr id="14" name="TextBox 13">
              <a:extLst>
                <a:ext uri="{FF2B5EF4-FFF2-40B4-BE49-F238E27FC236}">
                  <a16:creationId xmlns:a16="http://schemas.microsoft.com/office/drawing/2014/main" id="{ECD8D269-CEEB-DBC0-3743-CC8EDED973A8}"/>
                </a:ext>
              </a:extLst>
            </p:cNvPr>
            <p:cNvSpPr txBox="1"/>
            <p:nvPr/>
          </p:nvSpPr>
          <p:spPr>
            <a:xfrm>
              <a:off x="5007944" y="1857634"/>
              <a:ext cx="2178984" cy="276999"/>
            </a:xfrm>
            <a:prstGeom prst="rect">
              <a:avLst/>
            </a:prstGeom>
            <a:noFill/>
            <a:ln>
              <a:solidFill>
                <a:schemeClr val="tx1"/>
              </a:solidFill>
            </a:ln>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Initialize the System peripherals</a:t>
              </a:r>
            </a:p>
          </p:txBody>
        </p:sp>
        <p:sp>
          <p:nvSpPr>
            <p:cNvPr id="16" name="TextBox 15">
              <a:extLst>
                <a:ext uri="{FF2B5EF4-FFF2-40B4-BE49-F238E27FC236}">
                  <a16:creationId xmlns:a16="http://schemas.microsoft.com/office/drawing/2014/main" id="{B01B2492-88A6-9871-C3B6-E67A6FD42DBD}"/>
                </a:ext>
              </a:extLst>
            </p:cNvPr>
            <p:cNvSpPr txBox="1"/>
            <p:nvPr/>
          </p:nvSpPr>
          <p:spPr>
            <a:xfrm>
              <a:off x="4681284" y="2263626"/>
              <a:ext cx="2851179" cy="276999"/>
            </a:xfrm>
            <a:prstGeom prst="rect">
              <a:avLst/>
            </a:prstGeom>
            <a:noFill/>
            <a:ln>
              <a:solidFill>
                <a:schemeClr val="tx1"/>
              </a:solidFill>
            </a:ln>
          </p:spPr>
          <p:txBody>
            <a:bodyPr wrap="square" rtlCol="0">
              <a:spAutoFit/>
            </a:bodyPr>
            <a:lstStyle/>
            <a:p>
              <a:pPr lvl="0" algn="ctr"/>
              <a:r>
                <a:rPr lang="en-IN" sz="1200" dirty="0">
                  <a:latin typeface="Times New Roman" panose="02020603050405020304" pitchFamily="18" charset="0"/>
                  <a:cs typeface="Times New Roman" panose="02020603050405020304" pitchFamily="18" charset="0"/>
                </a:rPr>
                <a:t>Initialize Temperature Sensor(HTS221)</a:t>
              </a:r>
            </a:p>
          </p:txBody>
        </p:sp>
        <p:sp>
          <p:nvSpPr>
            <p:cNvPr id="18" name="TextBox 17">
              <a:extLst>
                <a:ext uri="{FF2B5EF4-FFF2-40B4-BE49-F238E27FC236}">
                  <a16:creationId xmlns:a16="http://schemas.microsoft.com/office/drawing/2014/main" id="{FA8E0487-BA1B-17AF-4484-C4D7EF2531E2}"/>
                </a:ext>
              </a:extLst>
            </p:cNvPr>
            <p:cNvSpPr txBox="1"/>
            <p:nvPr/>
          </p:nvSpPr>
          <p:spPr>
            <a:xfrm>
              <a:off x="4681285" y="2727936"/>
              <a:ext cx="2851179" cy="276999"/>
            </a:xfrm>
            <a:prstGeom prst="rect">
              <a:avLst/>
            </a:prstGeom>
            <a:noFill/>
            <a:ln>
              <a:solidFill>
                <a:schemeClr val="tx1"/>
              </a:solidFill>
            </a:ln>
          </p:spPr>
          <p:txBody>
            <a:bodyPr wrap="square" rtlCol="0">
              <a:spAutoFit/>
            </a:bodyPr>
            <a:lstStyle/>
            <a:p>
              <a:pPr lvl="0" algn="ctr"/>
              <a:r>
                <a:rPr lang="en-IN" sz="1200" dirty="0">
                  <a:latin typeface="Times New Roman" panose="02020603050405020304" pitchFamily="18" charset="0"/>
                  <a:cs typeface="Times New Roman" panose="02020603050405020304" pitchFamily="18" charset="0"/>
                </a:rPr>
                <a:t>Initialize NanoEdge AI Library</a:t>
              </a:r>
            </a:p>
          </p:txBody>
        </p:sp>
        <p:sp>
          <p:nvSpPr>
            <p:cNvPr id="19" name="TextBox 18">
              <a:extLst>
                <a:ext uri="{FF2B5EF4-FFF2-40B4-BE49-F238E27FC236}">
                  <a16:creationId xmlns:a16="http://schemas.microsoft.com/office/drawing/2014/main" id="{EA8FADD9-CDF0-EA4E-4F85-38648BBF245B}"/>
                </a:ext>
              </a:extLst>
            </p:cNvPr>
            <p:cNvSpPr txBox="1"/>
            <p:nvPr/>
          </p:nvSpPr>
          <p:spPr>
            <a:xfrm>
              <a:off x="4681285" y="3151746"/>
              <a:ext cx="2851179" cy="261610"/>
            </a:xfrm>
            <a:prstGeom prst="rect">
              <a:avLst/>
            </a:prstGeom>
            <a:noFill/>
            <a:ln>
              <a:solidFill>
                <a:schemeClr val="tx1"/>
              </a:solidFill>
            </a:ln>
          </p:spPr>
          <p:txBody>
            <a:bodyPr wrap="square" rtlCol="0">
              <a:spAutoFit/>
            </a:bodyPr>
            <a:lstStyle/>
            <a:p>
              <a:pPr lvl="0" algn="ctr"/>
              <a:r>
                <a:rPr lang="en-IN" sz="1100" dirty="0">
                  <a:latin typeface="Times New Roman" panose="02020603050405020304" pitchFamily="18" charset="0"/>
                  <a:cs typeface="Times New Roman" panose="02020603050405020304" pitchFamily="18" charset="0"/>
                </a:rPr>
                <a:t>Learning Phase</a:t>
              </a:r>
            </a:p>
          </p:txBody>
        </p:sp>
        <p:sp>
          <p:nvSpPr>
            <p:cNvPr id="20" name="TextBox 19">
              <a:extLst>
                <a:ext uri="{FF2B5EF4-FFF2-40B4-BE49-F238E27FC236}">
                  <a16:creationId xmlns:a16="http://schemas.microsoft.com/office/drawing/2014/main" id="{AECD78CD-8100-AC2A-EC31-8EDA687D63C8}"/>
                </a:ext>
              </a:extLst>
            </p:cNvPr>
            <p:cNvSpPr txBox="1"/>
            <p:nvPr/>
          </p:nvSpPr>
          <p:spPr>
            <a:xfrm>
              <a:off x="6493557" y="5670549"/>
              <a:ext cx="1846845" cy="276999"/>
            </a:xfrm>
            <a:prstGeom prst="rect">
              <a:avLst/>
            </a:prstGeom>
            <a:noFill/>
            <a:ln>
              <a:solidFill>
                <a:schemeClr val="tx1"/>
              </a:solidFill>
            </a:ln>
          </p:spPr>
          <p:txBody>
            <a:bodyPr wrap="square" rtlCol="0">
              <a:spAutoFit/>
            </a:bodyPr>
            <a:lstStyle/>
            <a:p>
              <a:pPr lvl="0"/>
              <a:r>
                <a:rPr lang="en-IN" sz="1200" dirty="0">
                  <a:latin typeface="Times New Roman" panose="02020603050405020304" pitchFamily="18" charset="0"/>
                  <a:cs typeface="Times New Roman" panose="02020603050405020304" pitchFamily="18" charset="0"/>
                </a:rPr>
                <a:t>print "Normal Behaviour“</a:t>
              </a:r>
            </a:p>
          </p:txBody>
        </p:sp>
        <p:sp>
          <p:nvSpPr>
            <p:cNvPr id="21" name="TextBox 20">
              <a:extLst>
                <a:ext uri="{FF2B5EF4-FFF2-40B4-BE49-F238E27FC236}">
                  <a16:creationId xmlns:a16="http://schemas.microsoft.com/office/drawing/2014/main" id="{AA9954C9-4C98-7391-559C-138DEDB85CE1}"/>
                </a:ext>
              </a:extLst>
            </p:cNvPr>
            <p:cNvSpPr txBox="1"/>
            <p:nvPr/>
          </p:nvSpPr>
          <p:spPr>
            <a:xfrm>
              <a:off x="4676565" y="4431658"/>
              <a:ext cx="2851179" cy="276999"/>
            </a:xfrm>
            <a:prstGeom prst="rect">
              <a:avLst/>
            </a:prstGeom>
            <a:noFill/>
            <a:ln>
              <a:solidFill>
                <a:schemeClr val="tx1"/>
              </a:solidFill>
            </a:ln>
          </p:spPr>
          <p:txBody>
            <a:bodyPr wrap="square" rtlCol="0">
              <a:spAutoFit/>
            </a:bodyPr>
            <a:lstStyle/>
            <a:p>
              <a:pPr lvl="0" algn="ctr"/>
              <a:r>
                <a:rPr lang="en-US" sz="1200" dirty="0">
                  <a:latin typeface="Times New Roman" panose="02020603050405020304" pitchFamily="18" charset="0"/>
                  <a:cs typeface="Times New Roman" panose="02020603050405020304" pitchFamily="18" charset="0"/>
                </a:rPr>
                <a:t>Detect Anomalies </a:t>
              </a:r>
              <a:endParaRPr lang="en-IN" sz="1200" dirty="0">
                <a:latin typeface="Times New Roman" panose="02020603050405020304" pitchFamily="18" charset="0"/>
                <a:cs typeface="Times New Roman" panose="02020603050405020304" pitchFamily="18" charset="0"/>
              </a:endParaRPr>
            </a:p>
          </p:txBody>
        </p:sp>
        <p:cxnSp>
          <p:nvCxnSpPr>
            <p:cNvPr id="28" name="Connector: Elbow 27">
              <a:extLst>
                <a:ext uri="{FF2B5EF4-FFF2-40B4-BE49-F238E27FC236}">
                  <a16:creationId xmlns:a16="http://schemas.microsoft.com/office/drawing/2014/main" id="{CDFC8FE4-212A-0384-5FB3-C70DFE15CA46}"/>
                </a:ext>
              </a:extLst>
            </p:cNvPr>
            <p:cNvCxnSpPr>
              <a:cxnSpLocks/>
              <a:stCxn id="45" idx="3"/>
              <a:endCxn id="20" idx="0"/>
            </p:cNvCxnSpPr>
            <p:nvPr/>
          </p:nvCxnSpPr>
          <p:spPr>
            <a:xfrm>
              <a:off x="6946729" y="5254599"/>
              <a:ext cx="470251" cy="4159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90B92D6-D2AA-3185-F736-37AC40BF2858}"/>
                </a:ext>
              </a:extLst>
            </p:cNvPr>
            <p:cNvSpPr txBox="1"/>
            <p:nvPr/>
          </p:nvSpPr>
          <p:spPr>
            <a:xfrm>
              <a:off x="4668648" y="4007183"/>
              <a:ext cx="2851179" cy="276999"/>
            </a:xfrm>
            <a:prstGeom prst="rect">
              <a:avLst/>
            </a:prstGeom>
            <a:noFill/>
            <a:ln>
              <a:solidFill>
                <a:schemeClr val="tx1"/>
              </a:solidFill>
            </a:ln>
          </p:spPr>
          <p:txBody>
            <a:bodyPr wrap="square" rtlCol="0">
              <a:spAutoFit/>
            </a:bodyPr>
            <a:lstStyle/>
            <a:p>
              <a:pPr lvl="0" algn="ctr"/>
              <a:r>
                <a:rPr lang="en-US" sz="1200" dirty="0">
                  <a:latin typeface="Times New Roman" panose="02020603050405020304" pitchFamily="18" charset="0"/>
                  <a:cs typeface="Times New Roman" panose="02020603050405020304" pitchFamily="18" charset="0"/>
                </a:rPr>
                <a:t>Get New Temperature  Data (</a:t>
              </a:r>
              <a:r>
                <a:rPr lang="en-US" sz="1200" dirty="0" err="1">
                  <a:latin typeface="Times New Roman" panose="02020603050405020304" pitchFamily="18" charset="0"/>
                  <a:cs typeface="Times New Roman" panose="02020603050405020304" pitchFamily="18" charset="0"/>
                </a:rPr>
                <a:t>fill_buffer</a:t>
              </a:r>
              <a:r>
                <a:rPr lang="en-US" sz="1200" dirty="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520F6332-13AB-C469-1E9F-98790E1084A1}"/>
                </a:ext>
              </a:extLst>
            </p:cNvPr>
            <p:cNvSpPr txBox="1"/>
            <p:nvPr/>
          </p:nvSpPr>
          <p:spPr>
            <a:xfrm>
              <a:off x="4668648" y="3559815"/>
              <a:ext cx="2851179" cy="276999"/>
            </a:xfrm>
            <a:prstGeom prst="rect">
              <a:avLst/>
            </a:prstGeom>
            <a:noFill/>
            <a:ln>
              <a:solidFill>
                <a:schemeClr val="tx1"/>
              </a:solidFill>
            </a:ln>
          </p:spPr>
          <p:txBody>
            <a:bodyPr wrap="square" rtlCol="0">
              <a:spAutoFit/>
            </a:bodyPr>
            <a:lstStyle/>
            <a:p>
              <a:pPr lvl="0" algn="ctr"/>
              <a:r>
                <a:rPr lang="en-IN" sz="1200" dirty="0">
                  <a:latin typeface="Times New Roman" panose="02020603050405020304" pitchFamily="18" charset="0"/>
                  <a:cs typeface="Times New Roman" panose="02020603050405020304" pitchFamily="18" charset="0"/>
                </a:rPr>
                <a:t>While loop starts</a:t>
              </a:r>
            </a:p>
          </p:txBody>
        </p:sp>
        <p:sp>
          <p:nvSpPr>
            <p:cNvPr id="43" name="TextBox 42">
              <a:extLst>
                <a:ext uri="{FF2B5EF4-FFF2-40B4-BE49-F238E27FC236}">
                  <a16:creationId xmlns:a16="http://schemas.microsoft.com/office/drawing/2014/main" id="{15F7D649-F6F9-98DA-4C15-738487A8B356}"/>
                </a:ext>
              </a:extLst>
            </p:cNvPr>
            <p:cNvSpPr txBox="1"/>
            <p:nvPr/>
          </p:nvSpPr>
          <p:spPr>
            <a:xfrm>
              <a:off x="3420171" y="5666424"/>
              <a:ext cx="1846845" cy="276999"/>
            </a:xfrm>
            <a:prstGeom prst="rect">
              <a:avLst/>
            </a:prstGeom>
            <a:noFill/>
            <a:ln>
              <a:solidFill>
                <a:schemeClr val="tx1"/>
              </a:solidFill>
            </a:ln>
          </p:spPr>
          <p:txBody>
            <a:bodyPr wrap="square" rtlCol="0">
              <a:spAutoFit/>
            </a:bodyPr>
            <a:lstStyle/>
            <a:p>
              <a:pPr lvl="0"/>
              <a:r>
                <a:rPr lang="en-IN" sz="1200" dirty="0">
                  <a:latin typeface="Times New Roman" panose="02020603050405020304" pitchFamily="18" charset="0"/>
                  <a:cs typeface="Times New Roman" panose="02020603050405020304" pitchFamily="18" charset="0"/>
                </a:rPr>
                <a:t>print "Anomaly Detected“</a:t>
              </a:r>
            </a:p>
          </p:txBody>
        </p:sp>
        <p:sp>
          <p:nvSpPr>
            <p:cNvPr id="45" name="Flowchart: Decision 44">
              <a:extLst>
                <a:ext uri="{FF2B5EF4-FFF2-40B4-BE49-F238E27FC236}">
                  <a16:creationId xmlns:a16="http://schemas.microsoft.com/office/drawing/2014/main" id="{0083DA5B-7656-11DA-7D11-A71175D7ABB3}"/>
                </a:ext>
              </a:extLst>
            </p:cNvPr>
            <p:cNvSpPr/>
            <p:nvPr/>
          </p:nvSpPr>
          <p:spPr>
            <a:xfrm>
              <a:off x="5267016" y="4842773"/>
              <a:ext cx="1679713" cy="823651"/>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28B89016-9FE8-8820-DE81-B2918D634B74}"/>
                </a:ext>
              </a:extLst>
            </p:cNvPr>
            <p:cNvSpPr txBox="1"/>
            <p:nvPr/>
          </p:nvSpPr>
          <p:spPr>
            <a:xfrm>
              <a:off x="5529034" y="5178538"/>
              <a:ext cx="1281404" cy="230832"/>
            </a:xfrm>
            <a:prstGeom prst="rect">
              <a:avLst/>
            </a:prstGeom>
            <a:noFill/>
          </p:spPr>
          <p:txBody>
            <a:bodyPr wrap="square" rtlCol="0">
              <a:spAutoFit/>
            </a:bodyPr>
            <a:lstStyle/>
            <a:p>
              <a:r>
                <a:rPr lang="en-IN" sz="900" dirty="0">
                  <a:latin typeface="Times New Roman" panose="02020603050405020304" pitchFamily="18" charset="0"/>
                  <a:cs typeface="Times New Roman" panose="02020603050405020304" pitchFamily="18" charset="0"/>
                </a:rPr>
                <a:t>Similarity &gt;= 70%</a:t>
              </a:r>
            </a:p>
          </p:txBody>
        </p:sp>
        <p:cxnSp>
          <p:nvCxnSpPr>
            <p:cNvPr id="50" name="Connector: Elbow 49">
              <a:extLst>
                <a:ext uri="{FF2B5EF4-FFF2-40B4-BE49-F238E27FC236}">
                  <a16:creationId xmlns:a16="http://schemas.microsoft.com/office/drawing/2014/main" id="{0EF8D4AE-2645-8375-1BC6-161ED600AD25}"/>
                </a:ext>
              </a:extLst>
            </p:cNvPr>
            <p:cNvCxnSpPr>
              <a:stCxn id="45" idx="1"/>
              <a:endCxn id="43" idx="0"/>
            </p:cNvCxnSpPr>
            <p:nvPr/>
          </p:nvCxnSpPr>
          <p:spPr>
            <a:xfrm rot="10800000" flipV="1">
              <a:off x="4343594" y="5254598"/>
              <a:ext cx="923422" cy="4118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0084B3E-C6CE-5B11-9ACC-37CBF9B23415}"/>
                </a:ext>
              </a:extLst>
            </p:cNvPr>
            <p:cNvCxnSpPr>
              <a:stCxn id="12" idx="2"/>
              <a:endCxn id="14" idx="0"/>
            </p:cNvCxnSpPr>
            <p:nvPr/>
          </p:nvCxnSpPr>
          <p:spPr>
            <a:xfrm>
              <a:off x="6091041" y="1749456"/>
              <a:ext cx="6395" cy="10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5F3700E-A844-7A8B-01AF-C20D45FD8381}"/>
                </a:ext>
              </a:extLst>
            </p:cNvPr>
            <p:cNvCxnSpPr>
              <a:cxnSpLocks/>
              <a:stCxn id="14" idx="2"/>
              <a:endCxn id="16" idx="0"/>
            </p:cNvCxnSpPr>
            <p:nvPr/>
          </p:nvCxnSpPr>
          <p:spPr>
            <a:xfrm>
              <a:off x="6097436" y="2134633"/>
              <a:ext cx="9438" cy="128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A9DD9E9-CE8C-564D-B563-831D17FC5E60}"/>
                </a:ext>
              </a:extLst>
            </p:cNvPr>
            <p:cNvCxnSpPr>
              <a:cxnSpLocks/>
              <a:stCxn id="16" idx="2"/>
              <a:endCxn id="18" idx="0"/>
            </p:cNvCxnSpPr>
            <p:nvPr/>
          </p:nvCxnSpPr>
          <p:spPr>
            <a:xfrm>
              <a:off x="6106874" y="2540625"/>
              <a:ext cx="1" cy="187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8DF08BD-4A5D-9773-7E74-48231A0A7773}"/>
                </a:ext>
              </a:extLst>
            </p:cNvPr>
            <p:cNvCxnSpPr>
              <a:cxnSpLocks/>
              <a:stCxn id="18" idx="2"/>
              <a:endCxn id="19" idx="0"/>
            </p:cNvCxnSpPr>
            <p:nvPr/>
          </p:nvCxnSpPr>
          <p:spPr>
            <a:xfrm>
              <a:off x="6106875" y="3004935"/>
              <a:ext cx="0" cy="146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3A036F1-E01F-153C-BD88-7BFCE091C095}"/>
                </a:ext>
              </a:extLst>
            </p:cNvPr>
            <p:cNvCxnSpPr>
              <a:cxnSpLocks/>
              <a:stCxn id="19" idx="2"/>
              <a:endCxn id="35" idx="0"/>
            </p:cNvCxnSpPr>
            <p:nvPr/>
          </p:nvCxnSpPr>
          <p:spPr>
            <a:xfrm flipH="1">
              <a:off x="6094238" y="3413356"/>
              <a:ext cx="12637" cy="146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650706A-D2C3-8063-287C-62E6B01EE9CC}"/>
                </a:ext>
              </a:extLst>
            </p:cNvPr>
            <p:cNvCxnSpPr>
              <a:cxnSpLocks/>
              <a:stCxn id="35" idx="2"/>
              <a:endCxn id="33" idx="0"/>
            </p:cNvCxnSpPr>
            <p:nvPr/>
          </p:nvCxnSpPr>
          <p:spPr>
            <a:xfrm>
              <a:off x="6094238" y="3836814"/>
              <a:ext cx="0" cy="170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4DF899C-075B-7C42-3483-280D21E95EBE}"/>
                </a:ext>
              </a:extLst>
            </p:cNvPr>
            <p:cNvCxnSpPr>
              <a:cxnSpLocks/>
              <a:stCxn id="33" idx="2"/>
              <a:endCxn id="21" idx="0"/>
            </p:cNvCxnSpPr>
            <p:nvPr/>
          </p:nvCxnSpPr>
          <p:spPr>
            <a:xfrm>
              <a:off x="6094238" y="4284182"/>
              <a:ext cx="7917" cy="147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0486CEC-592C-F5F7-502D-BF7771AD4F91}"/>
                </a:ext>
              </a:extLst>
            </p:cNvPr>
            <p:cNvCxnSpPr>
              <a:cxnSpLocks/>
              <a:stCxn id="21" idx="2"/>
              <a:endCxn id="45" idx="0"/>
            </p:cNvCxnSpPr>
            <p:nvPr/>
          </p:nvCxnSpPr>
          <p:spPr>
            <a:xfrm>
              <a:off x="6102155" y="4708657"/>
              <a:ext cx="4718" cy="134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4846BA32-9366-340C-C99E-A656FD0009BF}"/>
                </a:ext>
              </a:extLst>
            </p:cNvPr>
            <p:cNvCxnSpPr>
              <a:cxnSpLocks/>
              <a:stCxn id="43" idx="2"/>
              <a:endCxn id="94" idx="1"/>
            </p:cNvCxnSpPr>
            <p:nvPr/>
          </p:nvCxnSpPr>
          <p:spPr>
            <a:xfrm rot="16200000" flipH="1">
              <a:off x="4865363" y="5421653"/>
              <a:ext cx="183002" cy="12265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5D47049-CD96-10B0-3891-A3B362080B21}"/>
                </a:ext>
              </a:extLst>
            </p:cNvPr>
            <p:cNvSpPr txBox="1"/>
            <p:nvPr/>
          </p:nvSpPr>
          <p:spPr>
            <a:xfrm>
              <a:off x="5570135" y="5995620"/>
              <a:ext cx="728437" cy="261610"/>
            </a:xfrm>
            <a:prstGeom prst="rect">
              <a:avLst/>
            </a:prstGeom>
            <a:noFill/>
            <a:ln>
              <a:solidFill>
                <a:schemeClr val="tx1"/>
              </a:solidFill>
            </a:ln>
          </p:spPr>
          <p:txBody>
            <a:bodyPr wrap="square" rtlCol="0">
              <a:spAutoFit/>
            </a:bodyPr>
            <a:lstStyle/>
            <a:p>
              <a:pPr lvl="0" algn="ctr"/>
              <a:r>
                <a:rPr lang="en-IN" sz="1100" dirty="0">
                  <a:latin typeface="Times New Roman" panose="02020603050405020304" pitchFamily="18" charset="0"/>
                  <a:cs typeface="Times New Roman" panose="02020603050405020304" pitchFamily="18" charset="0"/>
                </a:rPr>
                <a:t>Delay</a:t>
              </a:r>
            </a:p>
          </p:txBody>
        </p:sp>
        <p:cxnSp>
          <p:nvCxnSpPr>
            <p:cNvPr id="95" name="Connector: Elbow 94">
              <a:extLst>
                <a:ext uri="{FF2B5EF4-FFF2-40B4-BE49-F238E27FC236}">
                  <a16:creationId xmlns:a16="http://schemas.microsoft.com/office/drawing/2014/main" id="{7D908553-21F9-1E2B-D0F6-16ACA743654E}"/>
                </a:ext>
              </a:extLst>
            </p:cNvPr>
            <p:cNvCxnSpPr>
              <a:cxnSpLocks/>
              <a:stCxn id="20" idx="2"/>
              <a:endCxn id="94" idx="3"/>
            </p:cNvCxnSpPr>
            <p:nvPr/>
          </p:nvCxnSpPr>
          <p:spPr>
            <a:xfrm rot="5400000">
              <a:off x="6768338" y="5477782"/>
              <a:ext cx="178877" cy="11184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0F387456-FB50-EC19-0851-27261CCFD431}"/>
                </a:ext>
              </a:extLst>
            </p:cNvPr>
            <p:cNvSpPr txBox="1"/>
            <p:nvPr/>
          </p:nvSpPr>
          <p:spPr>
            <a:xfrm>
              <a:off x="5584396" y="6480940"/>
              <a:ext cx="728437" cy="261610"/>
            </a:xfrm>
            <a:prstGeom prst="rect">
              <a:avLst/>
            </a:prstGeom>
            <a:noFill/>
            <a:ln>
              <a:solidFill>
                <a:schemeClr val="tx1"/>
              </a:solidFill>
            </a:ln>
          </p:spPr>
          <p:txBody>
            <a:bodyPr wrap="square" rtlCol="0">
              <a:spAutoFit/>
            </a:bodyPr>
            <a:lstStyle/>
            <a:p>
              <a:pPr lvl="0" algn="ctr"/>
              <a:r>
                <a:rPr lang="en-IN" sz="1100" dirty="0">
                  <a:latin typeface="Times New Roman" panose="02020603050405020304" pitchFamily="18" charset="0"/>
                  <a:cs typeface="Times New Roman" panose="02020603050405020304" pitchFamily="18" charset="0"/>
                </a:rPr>
                <a:t>End</a:t>
              </a:r>
            </a:p>
          </p:txBody>
        </p:sp>
        <p:cxnSp>
          <p:nvCxnSpPr>
            <p:cNvPr id="155" name="Straight Arrow Connector 154">
              <a:extLst>
                <a:ext uri="{FF2B5EF4-FFF2-40B4-BE49-F238E27FC236}">
                  <a16:creationId xmlns:a16="http://schemas.microsoft.com/office/drawing/2014/main" id="{41CB4CBE-9B69-23E3-F139-3B9D3E853E79}"/>
                </a:ext>
              </a:extLst>
            </p:cNvPr>
            <p:cNvCxnSpPr>
              <a:cxnSpLocks/>
              <a:stCxn id="94" idx="2"/>
              <a:endCxn id="151" idx="0"/>
            </p:cNvCxnSpPr>
            <p:nvPr/>
          </p:nvCxnSpPr>
          <p:spPr>
            <a:xfrm>
              <a:off x="5934354" y="6257230"/>
              <a:ext cx="14261" cy="223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2A932E19-7BD9-5D4F-A91D-F01DF939AE14}"/>
                </a:ext>
              </a:extLst>
            </p:cNvPr>
            <p:cNvCxnSpPr>
              <a:cxnSpLocks/>
              <a:endCxn id="35" idx="1"/>
            </p:cNvCxnSpPr>
            <p:nvPr/>
          </p:nvCxnSpPr>
          <p:spPr>
            <a:xfrm rot="5400000" flipH="1" flipV="1">
              <a:off x="2356928" y="4108317"/>
              <a:ext cx="2721722" cy="19017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96C0F9C-31E2-1755-B45A-54F4E88E4F5C}"/>
                </a:ext>
              </a:extLst>
            </p:cNvPr>
            <p:cNvCxnSpPr>
              <a:cxnSpLocks/>
            </p:cNvCxnSpPr>
            <p:nvPr/>
          </p:nvCxnSpPr>
          <p:spPr>
            <a:xfrm flipV="1">
              <a:off x="2766931" y="6420037"/>
              <a:ext cx="3167422" cy="8728"/>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2174FF-B308-B4B4-E095-CDEDA0510ADD}"/>
                </a:ext>
              </a:extLst>
            </p:cNvPr>
            <p:cNvSpPr txBox="1"/>
            <p:nvPr/>
          </p:nvSpPr>
          <p:spPr>
            <a:xfrm>
              <a:off x="7034887" y="4944917"/>
              <a:ext cx="596310" cy="261610"/>
            </a:xfrm>
            <a:prstGeom prst="rect">
              <a:avLst/>
            </a:prstGeom>
            <a:noFill/>
          </p:spPr>
          <p:txBody>
            <a:bodyPr wrap="square" rtlCol="0">
              <a:spAutoFit/>
            </a:bodyPr>
            <a:lstStyle/>
            <a:p>
              <a:r>
                <a:rPr lang="en-IN" sz="1100" dirty="0">
                  <a:latin typeface="Times New Roman" panose="02020603050405020304" pitchFamily="18" charset="0"/>
                  <a:cs typeface="Times New Roman" panose="02020603050405020304" pitchFamily="18" charset="0"/>
                </a:rPr>
                <a:t>Yes</a:t>
              </a:r>
            </a:p>
          </p:txBody>
        </p:sp>
        <p:sp>
          <p:nvSpPr>
            <p:cNvPr id="8" name="TextBox 7">
              <a:extLst>
                <a:ext uri="{FF2B5EF4-FFF2-40B4-BE49-F238E27FC236}">
                  <a16:creationId xmlns:a16="http://schemas.microsoft.com/office/drawing/2014/main" id="{3F91E967-B8FA-30D2-10FB-787DEBF5E082}"/>
                </a:ext>
              </a:extLst>
            </p:cNvPr>
            <p:cNvSpPr txBox="1"/>
            <p:nvPr/>
          </p:nvSpPr>
          <p:spPr>
            <a:xfrm flipH="1">
              <a:off x="4804939" y="4925402"/>
              <a:ext cx="373919" cy="261610"/>
            </a:xfrm>
            <a:prstGeom prst="rect">
              <a:avLst/>
            </a:prstGeom>
            <a:noFill/>
          </p:spPr>
          <p:txBody>
            <a:bodyPr wrap="square" rtlCol="0">
              <a:spAutoFit/>
            </a:bodyPr>
            <a:lstStyle/>
            <a:p>
              <a:r>
                <a:rPr lang="en-IN" sz="1100" dirty="0">
                  <a:latin typeface="Times New Roman" panose="02020603050405020304" pitchFamily="18" charset="0"/>
                  <a:cs typeface="Times New Roman" panose="02020603050405020304" pitchFamily="18" charset="0"/>
                </a:rPr>
                <a:t>No</a:t>
              </a:r>
            </a:p>
          </p:txBody>
        </p:sp>
      </p:grpSp>
    </p:spTree>
    <p:extLst>
      <p:ext uri="{BB962C8B-B14F-4D97-AF65-F5344CB8AC3E}">
        <p14:creationId xmlns:p14="http://schemas.microsoft.com/office/powerpoint/2010/main" val="988187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E4D5-B151-93C5-FFA5-22E8136787BA}"/>
              </a:ext>
            </a:extLst>
          </p:cNvPr>
          <p:cNvSpPr>
            <a:spLocks noGrp="1"/>
          </p:cNvSpPr>
          <p:nvPr>
            <p:ph type="title"/>
          </p:nvPr>
        </p:nvSpPr>
        <p:spPr>
          <a:xfrm>
            <a:off x="1640156" y="1102068"/>
            <a:ext cx="8911687" cy="644189"/>
          </a:xfrm>
        </p:spPr>
        <p:txBody>
          <a:bodyPr/>
          <a:lstStyle/>
          <a:p>
            <a:r>
              <a:rPr lang="en-IN" b="1" dirty="0">
                <a:latin typeface="Times New Roman" panose="02020603050405020304" pitchFamily="18" charset="0"/>
                <a:cs typeface="Times New Roman" panose="02020603050405020304" pitchFamily="18" charset="0"/>
              </a:rPr>
              <a:t>Results</a:t>
            </a:r>
            <a:endParaRPr lang="en-IN" b="1" dirty="0"/>
          </a:p>
        </p:txBody>
      </p:sp>
      <p:sp>
        <p:nvSpPr>
          <p:cNvPr id="3" name="Text Placeholder 2">
            <a:extLst>
              <a:ext uri="{FF2B5EF4-FFF2-40B4-BE49-F238E27FC236}">
                <a16:creationId xmlns:a16="http://schemas.microsoft.com/office/drawing/2014/main" id="{59C04A7A-45A9-F8FC-2CEB-0B621EEE278F}"/>
              </a:ext>
            </a:extLst>
          </p:cNvPr>
          <p:cNvSpPr>
            <a:spLocks noGrp="1"/>
          </p:cNvSpPr>
          <p:nvPr>
            <p:ph type="body" idx="1"/>
          </p:nvPr>
        </p:nvSpPr>
        <p:spPr>
          <a:xfrm>
            <a:off x="497822" y="1756943"/>
            <a:ext cx="5421641" cy="576262"/>
          </a:xfrm>
        </p:spPr>
        <p:txBody>
          <a:bodyPr/>
          <a:lstStyle/>
          <a:p>
            <a:r>
              <a:rPr lang="en-IN" dirty="0">
                <a:latin typeface="Times New Roman" panose="02020603050405020304" pitchFamily="18" charset="0"/>
                <a:cs typeface="Times New Roman" panose="02020603050405020304" pitchFamily="18" charset="0"/>
              </a:rPr>
              <a:t>Temperature sensor values </a:t>
            </a:r>
          </a:p>
        </p:txBody>
      </p:sp>
      <p:sp>
        <p:nvSpPr>
          <p:cNvPr id="5" name="Text Placeholder 4">
            <a:extLst>
              <a:ext uri="{FF2B5EF4-FFF2-40B4-BE49-F238E27FC236}">
                <a16:creationId xmlns:a16="http://schemas.microsoft.com/office/drawing/2014/main" id="{575C6A88-DC2C-3E4B-9FF9-4B8A06509C5F}"/>
              </a:ext>
            </a:extLst>
          </p:cNvPr>
          <p:cNvSpPr>
            <a:spLocks noGrp="1"/>
          </p:cNvSpPr>
          <p:nvPr>
            <p:ph type="body" sz="quarter" idx="3"/>
          </p:nvPr>
        </p:nvSpPr>
        <p:spPr>
          <a:xfrm>
            <a:off x="6983858" y="1756943"/>
            <a:ext cx="3999001" cy="576262"/>
          </a:xfrm>
        </p:spPr>
        <p:txBody>
          <a:bodyPr/>
          <a:lstStyle/>
          <a:p>
            <a:r>
              <a:rPr lang="en-IN" dirty="0">
                <a:latin typeface="Times New Roman" panose="02020603050405020304" pitchFamily="18" charset="0"/>
                <a:cs typeface="Times New Roman" panose="02020603050405020304" pitchFamily="18" charset="0"/>
              </a:rPr>
              <a:t>On Benchmark</a:t>
            </a:r>
          </a:p>
        </p:txBody>
      </p:sp>
      <p:pic>
        <p:nvPicPr>
          <p:cNvPr id="8" name="Content Placeholder 6">
            <a:extLst>
              <a:ext uri="{FF2B5EF4-FFF2-40B4-BE49-F238E27FC236}">
                <a16:creationId xmlns:a16="http://schemas.microsoft.com/office/drawing/2014/main" id="{4ABD668E-20E3-8BE2-E308-A24016ED7D4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77828" y="2646630"/>
            <a:ext cx="5662224" cy="3702562"/>
          </a:xfrm>
          <a:prstGeom prst="rect">
            <a:avLst/>
          </a:prstGeom>
        </p:spPr>
      </p:pic>
      <p:pic>
        <p:nvPicPr>
          <p:cNvPr id="20" name="Content Placeholder 19">
            <a:extLst>
              <a:ext uri="{FF2B5EF4-FFF2-40B4-BE49-F238E27FC236}">
                <a16:creationId xmlns:a16="http://schemas.microsoft.com/office/drawing/2014/main" id="{1C39E4A9-8BB9-51EF-618D-3162E4DDD26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62414" y="2646630"/>
            <a:ext cx="5421641" cy="3798239"/>
          </a:xfrm>
        </p:spPr>
      </p:pic>
    </p:spTree>
    <p:extLst>
      <p:ext uri="{BB962C8B-B14F-4D97-AF65-F5344CB8AC3E}">
        <p14:creationId xmlns:p14="http://schemas.microsoft.com/office/powerpoint/2010/main" val="3450568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E4D5-B151-93C5-FFA5-22E8136787BA}"/>
              </a:ext>
            </a:extLst>
          </p:cNvPr>
          <p:cNvSpPr>
            <a:spLocks noGrp="1"/>
          </p:cNvSpPr>
          <p:nvPr>
            <p:ph type="title"/>
          </p:nvPr>
        </p:nvSpPr>
        <p:spPr>
          <a:xfrm>
            <a:off x="1805567" y="1156677"/>
            <a:ext cx="8911687" cy="644189"/>
          </a:xfrm>
        </p:spPr>
        <p:txBody>
          <a:bodyPr>
            <a:normAutofit/>
          </a:bodyPr>
          <a:lstStyle/>
          <a:p>
            <a:r>
              <a:rPr lang="en-IN" sz="3200" b="1" dirty="0">
                <a:latin typeface="Times New Roman" panose="02020603050405020304" pitchFamily="18" charset="0"/>
                <a:cs typeface="Times New Roman" panose="02020603050405020304" pitchFamily="18" charset="0"/>
              </a:rPr>
              <a:t>Validation Metrics of Model In NEAI</a:t>
            </a:r>
            <a:endParaRPr lang="en-IN" sz="3200" b="1" dirty="0"/>
          </a:p>
        </p:txBody>
      </p:sp>
      <p:pic>
        <p:nvPicPr>
          <p:cNvPr id="13" name="Content Placeholder 12">
            <a:extLst>
              <a:ext uri="{FF2B5EF4-FFF2-40B4-BE49-F238E27FC236}">
                <a16:creationId xmlns:a16="http://schemas.microsoft.com/office/drawing/2014/main" id="{F928DC71-EEFB-A5B2-E624-F1868A54FF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11929" y="2176568"/>
            <a:ext cx="5522839" cy="3317705"/>
          </a:xfrm>
          <a:prstGeom prst="rect">
            <a:avLst/>
          </a:prstGeom>
        </p:spPr>
      </p:pic>
      <p:pic>
        <p:nvPicPr>
          <p:cNvPr id="17" name="Content Placeholder 16">
            <a:extLst>
              <a:ext uri="{FF2B5EF4-FFF2-40B4-BE49-F238E27FC236}">
                <a16:creationId xmlns:a16="http://schemas.microsoft.com/office/drawing/2014/main" id="{2C7971D1-534F-B0BF-69CA-F7E4A9C574A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99390" y="2223319"/>
            <a:ext cx="5211637" cy="3224204"/>
          </a:xfrm>
          <a:prstGeom prst="rect">
            <a:avLst/>
          </a:prstGeom>
        </p:spPr>
      </p:pic>
    </p:spTree>
    <p:extLst>
      <p:ext uri="{BB962C8B-B14F-4D97-AF65-F5344CB8AC3E}">
        <p14:creationId xmlns:p14="http://schemas.microsoft.com/office/powerpoint/2010/main" val="2960831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67CD-F182-92BB-4FA8-3A7C8FCC8A84}"/>
              </a:ext>
            </a:extLst>
          </p:cNvPr>
          <p:cNvSpPr>
            <a:spLocks noGrp="1"/>
          </p:cNvSpPr>
          <p:nvPr>
            <p:ph type="title"/>
          </p:nvPr>
        </p:nvSpPr>
        <p:spPr>
          <a:xfrm>
            <a:off x="2219299" y="1006631"/>
            <a:ext cx="8911687" cy="759488"/>
          </a:xfrm>
        </p:spPr>
        <p:txBody>
          <a:bodyPr/>
          <a:lstStyle/>
          <a:p>
            <a:r>
              <a:rPr lang="en-IN" b="1" dirty="0">
                <a:latin typeface="Times New Roman" panose="02020603050405020304" pitchFamily="18" charset="0"/>
                <a:cs typeface="Times New Roman" panose="02020603050405020304" pitchFamily="18" charset="0"/>
              </a:rPr>
              <a:t>Anomaly Detection</a:t>
            </a:r>
          </a:p>
        </p:txBody>
      </p:sp>
      <p:pic>
        <p:nvPicPr>
          <p:cNvPr id="9" name="Content Placeholder 8">
            <a:extLst>
              <a:ext uri="{FF2B5EF4-FFF2-40B4-BE49-F238E27FC236}">
                <a16:creationId xmlns:a16="http://schemas.microsoft.com/office/drawing/2014/main" id="{7326F274-13FA-2639-55EB-67E1CD2302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4711"/>
          <a:stretch/>
        </p:blipFill>
        <p:spPr>
          <a:xfrm>
            <a:off x="2395745" y="1945026"/>
            <a:ext cx="6954731" cy="4548121"/>
          </a:xfrm>
        </p:spPr>
      </p:pic>
    </p:spTree>
    <p:extLst>
      <p:ext uri="{BB962C8B-B14F-4D97-AF65-F5344CB8AC3E}">
        <p14:creationId xmlns:p14="http://schemas.microsoft.com/office/powerpoint/2010/main" val="56055714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anv_Updated</Template>
  <TotalTime>2</TotalTime>
  <Words>638</Words>
  <Application>Microsoft Office PowerPoint</Application>
  <PresentationFormat>Widescreen</PresentationFormat>
  <Paragraphs>63</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Century Gothic</vt:lpstr>
      <vt:lpstr>Times New Roman</vt:lpstr>
      <vt:lpstr>Wingdings</vt:lpstr>
      <vt:lpstr>Wingdings 3</vt:lpstr>
      <vt:lpstr>Wisp</vt:lpstr>
      <vt:lpstr>Real-Time Anomaly Detection in Temperature Sensors Using STM32 and Nano Edge AI</vt:lpstr>
      <vt:lpstr>Problem Statement</vt:lpstr>
      <vt:lpstr>Introduction</vt:lpstr>
      <vt:lpstr>Implementation and Methodology</vt:lpstr>
      <vt:lpstr> Block Diagram Interfacing Temperature     sensor(HTS221) </vt:lpstr>
      <vt:lpstr>Flowchart For Anomaly Detection </vt:lpstr>
      <vt:lpstr>Results</vt:lpstr>
      <vt:lpstr>Validation Metrics of Model In NEAI</vt:lpstr>
      <vt:lpstr>Anomaly Detection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Arjun Thontla</dc:creator>
  <cp:lastModifiedBy>Arjun Thontla</cp:lastModifiedBy>
  <cp:revision>1</cp:revision>
  <dcterms:created xsi:type="dcterms:W3CDTF">2024-11-02T16:05:23Z</dcterms:created>
  <dcterms:modified xsi:type="dcterms:W3CDTF">2024-11-02T16:07:43Z</dcterms:modified>
</cp:coreProperties>
</file>